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ppt/slideLayouts/slideLayout6.xml" ContentType="application/vnd.openxmlformats-officedocument.presentationml.slideLayout+xml"/>
  <Override PartName="/ppt/theme/theme6.xml" ContentType="application/vnd.openxmlformats-officedocument.theme+xml"/>
  <Override PartName="/ppt/slideLayouts/slideLayout7.xml" ContentType="application/vnd.openxmlformats-officedocument.presentationml.slideLayout+xml"/>
  <Override PartName="/ppt/theme/theme7.xml" ContentType="application/vnd.openxmlformats-officedocument.theme+xml"/>
  <Override PartName="/ppt/slideLayouts/slideLayout8.xml" ContentType="application/vnd.openxmlformats-officedocument.presentationml.slideLayout+xml"/>
  <Override PartName="/ppt/theme/theme8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  <p:sldMasterId id="2147483701" r:id="rId2"/>
    <p:sldMasterId id="2147483706" r:id="rId3"/>
    <p:sldMasterId id="2147483707" r:id="rId4"/>
    <p:sldMasterId id="2147483709" r:id="rId5"/>
    <p:sldMasterId id="2147483713" r:id="rId6"/>
    <p:sldMasterId id="2147483715" r:id="rId7"/>
    <p:sldMasterId id="2147483723" r:id="rId8"/>
    <p:sldMasterId id="2147483802" r:id="rId9"/>
  </p:sldMasterIdLst>
  <p:sldIdLst>
    <p:sldId id="256" r:id="rId10"/>
    <p:sldId id="259" r:id="rId11"/>
    <p:sldId id="260" r:id="rId12"/>
    <p:sldId id="262" r:id="rId13"/>
    <p:sldId id="272" r:id="rId14"/>
    <p:sldId id="263" r:id="rId15"/>
    <p:sldId id="264" r:id="rId16"/>
    <p:sldId id="266" r:id="rId17"/>
    <p:sldId id="267" r:id="rId18"/>
    <p:sldId id="274" r:id="rId19"/>
    <p:sldId id="275" r:id="rId20"/>
    <p:sldId id="271" r:id="rId21"/>
    <p:sldId id="258" r:id="rId22"/>
  </p:sldIdLst>
  <p:sldSz cx="12192000" cy="6858000"/>
  <p:notesSz cx="6858000" cy="9144000"/>
  <p:defaultTextStyle>
    <a:defPPr>
      <a:defRPr lang="ru-K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6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2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7.xml"/><Relationship Id="rId20" Type="http://schemas.openxmlformats.org/officeDocument/2006/relationships/slide" Target="slides/slide1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2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6.xml"/><Relationship Id="rId23" Type="http://schemas.openxmlformats.org/officeDocument/2006/relationships/presProps" Target="presProps.xml"/><Relationship Id="rId10" Type="http://schemas.openxmlformats.org/officeDocument/2006/relationships/slide" Target="slides/slide1.xml"/><Relationship Id="rId19" Type="http://schemas.openxmlformats.org/officeDocument/2006/relationships/slide" Target="slides/slide10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5.xml"/><Relationship Id="rId22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E3C2F5F-3BDA-4AD0-94DF-21BC9CE416E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C47EA8-8122-4165-B806-7DEF1B5432EC}" type="datetimeFigureOut">
              <a:rPr lang="ru-RU"/>
              <a:pPr>
                <a:defRPr/>
              </a:pPr>
              <a:t>06.09.2022</a:t>
            </a:fld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AA7DEE3-8864-46A3-AA2B-7846181147C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6726541-4D6E-42B5-9EF7-27D0CC93F13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5F0CA3-42E2-4386-987C-D33C81C613E5}" type="slidenum">
              <a:rPr lang="ru-RU" altLang="ru-KZ"/>
              <a:pPr/>
              <a:t>‹#›</a:t>
            </a:fld>
            <a:endParaRPr lang="ru-RU" altLang="ru-KZ"/>
          </a:p>
        </p:txBody>
      </p:sp>
    </p:spTree>
    <p:extLst>
      <p:ext uri="{BB962C8B-B14F-4D97-AF65-F5344CB8AC3E}">
        <p14:creationId xmlns:p14="http://schemas.microsoft.com/office/powerpoint/2010/main" val="1888550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1B2E5-94DE-4171-8FFA-5FED345301D9}" type="datetimeFigureOut">
              <a:rPr lang="ru-KZ" smtClean="0"/>
              <a:t>06.09.2022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3CD17-F488-4D54-AB08-8FFD1F1ED85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807245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1B2E5-94DE-4171-8FFA-5FED345301D9}" type="datetimeFigureOut">
              <a:rPr lang="ru-KZ" smtClean="0"/>
              <a:t>06.09.2022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3CD17-F488-4D54-AB08-8FFD1F1ED85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5977294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1B2E5-94DE-4171-8FFA-5FED345301D9}" type="datetimeFigureOut">
              <a:rPr lang="ru-KZ" smtClean="0"/>
              <a:t>06.09.2022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3CD17-F488-4D54-AB08-8FFD1F1ED85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3395505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1B2E5-94DE-4171-8FFA-5FED345301D9}" type="datetimeFigureOut">
              <a:rPr lang="ru-KZ" smtClean="0"/>
              <a:t>06.09.2022</a:t>
            </a:fld>
            <a:endParaRPr lang="ru-K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3CD17-F488-4D54-AB08-8FFD1F1ED85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9367336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1B2E5-94DE-4171-8FFA-5FED345301D9}" type="datetimeFigureOut">
              <a:rPr lang="ru-KZ" smtClean="0"/>
              <a:t>06.09.2022</a:t>
            </a:fld>
            <a:endParaRPr lang="ru-K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3CD17-F488-4D54-AB08-8FFD1F1ED85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09428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1B2E5-94DE-4171-8FFA-5FED345301D9}" type="datetimeFigureOut">
              <a:rPr lang="ru-KZ" smtClean="0"/>
              <a:t>06.09.2022</a:t>
            </a:fld>
            <a:endParaRPr lang="ru-K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3CD17-F488-4D54-AB08-8FFD1F1ED85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0030518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1B2E5-94DE-4171-8FFA-5FED345301D9}" type="datetimeFigureOut">
              <a:rPr lang="ru-KZ" smtClean="0"/>
              <a:t>06.09.2022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3CD17-F488-4D54-AB08-8FFD1F1ED85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3795876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1B2E5-94DE-4171-8FFA-5FED345301D9}" type="datetimeFigureOut">
              <a:rPr lang="ru-KZ" smtClean="0"/>
              <a:t>06.09.2022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3CD17-F488-4D54-AB08-8FFD1F1ED85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52856917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2E5A20F-C2D8-4BA9-BA2A-A998E9E83EA6}" type="datetimeFigureOut">
              <a:rPr lang="ru-RU" smtClean="0"/>
              <a:pPr>
                <a:defRPr/>
              </a:pPr>
              <a:t>06.09.2022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48BE5-8386-47BD-8E3E-73C52658A571}" type="slidenum">
              <a:rPr lang="ru-RU" altLang="ru-KZ" smtClean="0"/>
              <a:pPr/>
              <a:t>‹#›</a:t>
            </a:fld>
            <a:endParaRPr lang="ru-RU" altLang="ru-KZ"/>
          </a:p>
        </p:txBody>
      </p:sp>
    </p:spTree>
    <p:extLst>
      <p:ext uri="{BB962C8B-B14F-4D97-AF65-F5344CB8AC3E}">
        <p14:creationId xmlns:p14="http://schemas.microsoft.com/office/powerpoint/2010/main" val="12463301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2E5A20F-C2D8-4BA9-BA2A-A998E9E83EA6}" type="datetimeFigureOut">
              <a:rPr lang="ru-RU" smtClean="0"/>
              <a:pPr>
                <a:defRPr/>
              </a:pPr>
              <a:t>06.09.2022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48BE5-8386-47BD-8E3E-73C52658A571}" type="slidenum">
              <a:rPr lang="ru-RU" altLang="ru-KZ" smtClean="0"/>
              <a:pPr/>
              <a:t>‹#›</a:t>
            </a:fld>
            <a:endParaRPr lang="ru-RU" altLang="ru-KZ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08872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E3C2F5F-3BDA-4AD0-94DF-21BC9CE416E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C47EA8-8122-4165-B806-7DEF1B5432EC}" type="datetimeFigureOut">
              <a:rPr lang="ru-RU"/>
              <a:pPr>
                <a:defRPr/>
              </a:pPr>
              <a:t>06.09.2022</a:t>
            </a:fld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AA7DEE3-8864-46A3-AA2B-7846181147C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6726541-4D6E-42B5-9EF7-27D0CC93F13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5F0CA3-42E2-4386-987C-D33C81C613E5}" type="slidenum">
              <a:rPr lang="ru-RU" altLang="ru-KZ"/>
              <a:pPr/>
              <a:t>‹#›</a:t>
            </a:fld>
            <a:endParaRPr lang="ru-RU" altLang="ru-KZ"/>
          </a:p>
        </p:txBody>
      </p:sp>
    </p:spTree>
    <p:extLst>
      <p:ext uri="{BB962C8B-B14F-4D97-AF65-F5344CB8AC3E}">
        <p14:creationId xmlns:p14="http://schemas.microsoft.com/office/powerpoint/2010/main" val="18885503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2E5A20F-C2D8-4BA9-BA2A-A998E9E83EA6}" type="datetimeFigureOut">
              <a:rPr lang="ru-RU" smtClean="0"/>
              <a:pPr>
                <a:defRPr/>
              </a:pPr>
              <a:t>06.09.2022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48BE5-8386-47BD-8E3E-73C52658A571}" type="slidenum">
              <a:rPr lang="ru-RU" altLang="ru-KZ" smtClean="0"/>
              <a:pPr/>
              <a:t>‹#›</a:t>
            </a:fld>
            <a:endParaRPr lang="ru-RU" altLang="ru-KZ"/>
          </a:p>
        </p:txBody>
      </p:sp>
    </p:spTree>
    <p:extLst>
      <p:ext uri="{BB962C8B-B14F-4D97-AF65-F5344CB8AC3E}">
        <p14:creationId xmlns:p14="http://schemas.microsoft.com/office/powerpoint/2010/main" val="344913679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2E5A20F-C2D8-4BA9-BA2A-A998E9E83EA6}" type="datetimeFigureOut">
              <a:rPr lang="ru-RU" smtClean="0"/>
              <a:pPr>
                <a:defRPr/>
              </a:pPr>
              <a:t>06.09.2022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48BE5-8386-47BD-8E3E-73C52658A571}" type="slidenum">
              <a:rPr lang="ru-RU" altLang="ru-KZ" smtClean="0"/>
              <a:pPr/>
              <a:t>‹#›</a:t>
            </a:fld>
            <a:endParaRPr lang="ru-RU" altLang="ru-K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2567771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2E5A20F-C2D8-4BA9-BA2A-A998E9E83EA6}" type="datetimeFigureOut">
              <a:rPr lang="ru-RU" smtClean="0"/>
              <a:pPr>
                <a:defRPr/>
              </a:pPr>
              <a:t>06.09.2022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48BE5-8386-47BD-8E3E-73C52658A571}" type="slidenum">
              <a:rPr lang="ru-RU" altLang="ru-KZ" smtClean="0"/>
              <a:pPr/>
              <a:t>‹#›</a:t>
            </a:fld>
            <a:endParaRPr lang="ru-RU" altLang="ru-KZ"/>
          </a:p>
        </p:txBody>
      </p:sp>
    </p:spTree>
    <p:extLst>
      <p:ext uri="{BB962C8B-B14F-4D97-AF65-F5344CB8AC3E}">
        <p14:creationId xmlns:p14="http://schemas.microsoft.com/office/powerpoint/2010/main" val="102215533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1B2E5-94DE-4171-8FFA-5FED345301D9}" type="datetimeFigureOut">
              <a:rPr lang="ru-KZ" smtClean="0"/>
              <a:t>06.09.2022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3CD17-F488-4D54-AB08-8FFD1F1ED85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14790358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1B2E5-94DE-4171-8FFA-5FED345301D9}" type="datetimeFigureOut">
              <a:rPr lang="ru-KZ" smtClean="0"/>
              <a:t>06.09.2022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3CD17-F488-4D54-AB08-8FFD1F1ED85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571971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9EE64A6D-5DE1-4521-92F7-FE0F5EEB3BA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183373-E358-4329-BE84-99C9415DB118}" type="datetimeFigureOut">
              <a:rPr lang="ru-RU"/>
              <a:pPr>
                <a:defRPr/>
              </a:pPr>
              <a:t>06.09.2022</a:t>
            </a:fld>
            <a:endParaRPr lang="ru-RU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37FFB8EC-C6E5-43A7-9678-332EF0F31B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DB86E07-2FA6-4773-8629-727D3BB07FF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83A63D-434D-41E8-B9BB-B983CEF594FD}" type="slidenum">
              <a:rPr lang="ru-RU" altLang="ru-KZ"/>
              <a:pPr/>
              <a:t>‹#›</a:t>
            </a:fld>
            <a:endParaRPr lang="ru-RU" altLang="ru-KZ"/>
          </a:p>
        </p:txBody>
      </p:sp>
    </p:spTree>
    <p:extLst>
      <p:ext uri="{BB962C8B-B14F-4D97-AF65-F5344CB8AC3E}">
        <p14:creationId xmlns:p14="http://schemas.microsoft.com/office/powerpoint/2010/main" val="1113463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9EE64A6D-5DE1-4521-92F7-FE0F5EEB3BA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183373-E358-4329-BE84-99C9415DB118}" type="datetimeFigureOut">
              <a:rPr lang="ru-RU"/>
              <a:pPr>
                <a:defRPr/>
              </a:pPr>
              <a:t>06.09.2022</a:t>
            </a:fld>
            <a:endParaRPr lang="ru-RU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37FFB8EC-C6E5-43A7-9678-332EF0F31B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DB86E07-2FA6-4773-8629-727D3BB07FF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83A63D-434D-41E8-B9BB-B983CEF594FD}" type="slidenum">
              <a:rPr lang="ru-RU" altLang="ru-KZ"/>
              <a:pPr/>
              <a:t>‹#›</a:t>
            </a:fld>
            <a:endParaRPr lang="ru-RU" altLang="ru-KZ"/>
          </a:p>
        </p:txBody>
      </p:sp>
    </p:spTree>
    <p:extLst>
      <p:ext uri="{BB962C8B-B14F-4D97-AF65-F5344CB8AC3E}">
        <p14:creationId xmlns:p14="http://schemas.microsoft.com/office/powerpoint/2010/main" val="11134634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9EE64A6D-5DE1-4521-92F7-FE0F5EEB3BA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183373-E358-4329-BE84-99C9415DB118}" type="datetimeFigureOut">
              <a:rPr lang="ru-RU"/>
              <a:pPr>
                <a:defRPr/>
              </a:pPr>
              <a:t>06.09.2022</a:t>
            </a:fld>
            <a:endParaRPr lang="ru-RU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37FFB8EC-C6E5-43A7-9678-332EF0F31B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DB86E07-2FA6-4773-8629-727D3BB07FF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83A63D-434D-41E8-B9BB-B983CEF594FD}" type="slidenum">
              <a:rPr lang="ru-RU" altLang="ru-KZ"/>
              <a:pPr/>
              <a:t>‹#›</a:t>
            </a:fld>
            <a:endParaRPr lang="ru-RU" altLang="ru-KZ"/>
          </a:p>
        </p:txBody>
      </p:sp>
    </p:spTree>
    <p:extLst>
      <p:ext uri="{BB962C8B-B14F-4D97-AF65-F5344CB8AC3E}">
        <p14:creationId xmlns:p14="http://schemas.microsoft.com/office/powerpoint/2010/main" val="1113463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E3C2F5F-3BDA-4AD0-94DF-21BC9CE416E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C47EA8-8122-4165-B806-7DEF1B5432EC}" type="datetimeFigureOut">
              <a:rPr lang="ru-RU"/>
              <a:pPr>
                <a:defRPr/>
              </a:pPr>
              <a:t>06.09.2022</a:t>
            </a:fld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AA7DEE3-8864-46A3-AA2B-7846181147C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6726541-4D6E-42B5-9EF7-27D0CC93F13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5F0CA3-42E2-4386-987C-D33C81C613E5}" type="slidenum">
              <a:rPr lang="ru-RU" altLang="ru-KZ"/>
              <a:pPr/>
              <a:t>‹#›</a:t>
            </a:fld>
            <a:endParaRPr lang="ru-RU" altLang="ru-KZ"/>
          </a:p>
        </p:txBody>
      </p:sp>
    </p:spTree>
    <p:extLst>
      <p:ext uri="{BB962C8B-B14F-4D97-AF65-F5344CB8AC3E}">
        <p14:creationId xmlns:p14="http://schemas.microsoft.com/office/powerpoint/2010/main" val="1888550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9EE64A6D-5DE1-4521-92F7-FE0F5EEB3BA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183373-E358-4329-BE84-99C9415DB118}" type="datetimeFigureOut">
              <a:rPr lang="ru-RU"/>
              <a:pPr>
                <a:defRPr/>
              </a:pPr>
              <a:t>06.09.2022</a:t>
            </a:fld>
            <a:endParaRPr lang="ru-RU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37FFB8EC-C6E5-43A7-9678-332EF0F31B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DB86E07-2FA6-4773-8629-727D3BB07FF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83A63D-434D-41E8-B9BB-B983CEF594FD}" type="slidenum">
              <a:rPr lang="ru-RU" altLang="ru-KZ"/>
              <a:pPr/>
              <a:t>‹#›</a:t>
            </a:fld>
            <a:endParaRPr lang="ru-RU" altLang="ru-KZ"/>
          </a:p>
        </p:txBody>
      </p:sp>
    </p:spTree>
    <p:extLst>
      <p:ext uri="{BB962C8B-B14F-4D97-AF65-F5344CB8AC3E}">
        <p14:creationId xmlns:p14="http://schemas.microsoft.com/office/powerpoint/2010/main" val="1113463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E3C2F5F-3BDA-4AD0-94DF-21BC9CE416E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C47EA8-8122-4165-B806-7DEF1B5432EC}" type="datetimeFigureOut">
              <a:rPr lang="ru-RU"/>
              <a:pPr>
                <a:defRPr/>
              </a:pPr>
              <a:t>06.09.2022</a:t>
            </a:fld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AA7DEE3-8864-46A3-AA2B-7846181147C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6726541-4D6E-42B5-9EF7-27D0CC93F13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5F0CA3-42E2-4386-987C-D33C81C613E5}" type="slidenum">
              <a:rPr lang="ru-RU" altLang="ru-KZ"/>
              <a:pPr/>
              <a:t>‹#›</a:t>
            </a:fld>
            <a:endParaRPr lang="ru-RU" altLang="ru-KZ"/>
          </a:p>
        </p:txBody>
      </p:sp>
    </p:spTree>
    <p:extLst>
      <p:ext uri="{BB962C8B-B14F-4D97-AF65-F5344CB8AC3E}">
        <p14:creationId xmlns:p14="http://schemas.microsoft.com/office/powerpoint/2010/main" val="1888550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1B2E5-94DE-4171-8FFA-5FED345301D9}" type="datetimeFigureOut">
              <a:rPr lang="ru-KZ" smtClean="0"/>
              <a:t>06.09.2022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3CD17-F488-4D54-AB08-8FFD1F1ED85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998485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6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7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8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13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12" Type="http://schemas.openxmlformats.org/officeDocument/2006/relationships/slideLayout" Target="../slideLayouts/slideLayout20.xml"/><Relationship Id="rId17" Type="http://schemas.openxmlformats.org/officeDocument/2006/relationships/theme" Target="../theme/theme9.xml"/><Relationship Id="rId2" Type="http://schemas.openxmlformats.org/officeDocument/2006/relationships/slideLayout" Target="../slideLayouts/slideLayout10.xml"/><Relationship Id="rId16" Type="http://schemas.openxmlformats.org/officeDocument/2006/relationships/slideLayout" Target="../slideLayouts/slideLayout24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11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2.xml"/><Relationship Id="rId9" Type="http://schemas.openxmlformats.org/officeDocument/2006/relationships/slideLayout" Target="../slideLayouts/slideLayout17.xml"/><Relationship Id="rId1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D7D9BCA6-B882-466F-B679-505BC8E0D1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KZ"/>
              <a:t>Образец заголовка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1765A573-338B-45F6-B7CF-BD22D50894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KZ"/>
              <a:t>Образец текста</a:t>
            </a:r>
          </a:p>
          <a:p>
            <a:pPr lvl="1"/>
            <a:r>
              <a:rPr lang="ru-RU" altLang="ru-KZ"/>
              <a:t>Второй уровень</a:t>
            </a:r>
          </a:p>
          <a:p>
            <a:pPr lvl="2"/>
            <a:r>
              <a:rPr lang="ru-RU" altLang="ru-KZ"/>
              <a:t>Третий уровень</a:t>
            </a:r>
          </a:p>
          <a:p>
            <a:pPr lvl="3"/>
            <a:r>
              <a:rPr lang="ru-RU" altLang="ru-KZ"/>
              <a:t>Четвертый уровень</a:t>
            </a:r>
          </a:p>
          <a:p>
            <a:pPr lvl="4"/>
            <a:r>
              <a:rPr lang="ru-RU" altLang="ru-KZ"/>
              <a:t>Пятый уровень</a:t>
            </a:r>
          </a:p>
        </p:txBody>
      </p:sp>
      <p:sp>
        <p:nvSpPr>
          <p:cNvPr id="39940" name="Rectangle 4">
            <a:extLst>
              <a:ext uri="{FF2B5EF4-FFF2-40B4-BE49-F238E27FC236}">
                <a16:creationId xmlns:a16="http://schemas.microsoft.com/office/drawing/2014/main" id="{E19A99C6-239D-42D0-9BD6-E01DA2EF52D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2E5A20F-C2D8-4BA9-BA2A-A998E9E83EA6}" type="datetimeFigureOut">
              <a:rPr lang="ru-RU"/>
              <a:pPr>
                <a:defRPr/>
              </a:pPr>
              <a:t>06.09.2022</a:t>
            </a:fld>
            <a:endParaRPr lang="ru-RU"/>
          </a:p>
        </p:txBody>
      </p:sp>
      <p:sp>
        <p:nvSpPr>
          <p:cNvPr id="39941" name="Rectangle 5">
            <a:extLst>
              <a:ext uri="{FF2B5EF4-FFF2-40B4-BE49-F238E27FC236}">
                <a16:creationId xmlns:a16="http://schemas.microsoft.com/office/drawing/2014/main" id="{C38B75B7-A889-4C36-8303-82ECAB7A499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9942" name="Rectangle 6">
            <a:extLst>
              <a:ext uri="{FF2B5EF4-FFF2-40B4-BE49-F238E27FC236}">
                <a16:creationId xmlns:a16="http://schemas.microsoft.com/office/drawing/2014/main" id="{16AF932A-F20C-402A-B1F1-4B27F572C7C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1448BE5-8386-47BD-8E3E-73C52658A571}" type="slidenum">
              <a:rPr lang="ru-RU" altLang="ru-KZ"/>
              <a:pPr/>
              <a:t>‹#›</a:t>
            </a:fld>
            <a:endParaRPr lang="ru-RU" altLang="ru-K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D7D9BCA6-B882-466F-B679-505BC8E0D1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KZ"/>
              <a:t>Образец заголовка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1765A573-338B-45F6-B7CF-BD22D50894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KZ"/>
              <a:t>Образец текста</a:t>
            </a:r>
          </a:p>
          <a:p>
            <a:pPr lvl="1"/>
            <a:r>
              <a:rPr lang="ru-RU" altLang="ru-KZ"/>
              <a:t>Второй уровень</a:t>
            </a:r>
          </a:p>
          <a:p>
            <a:pPr lvl="2"/>
            <a:r>
              <a:rPr lang="ru-RU" altLang="ru-KZ"/>
              <a:t>Третий уровень</a:t>
            </a:r>
          </a:p>
          <a:p>
            <a:pPr lvl="3"/>
            <a:r>
              <a:rPr lang="ru-RU" altLang="ru-KZ"/>
              <a:t>Четвертый уровень</a:t>
            </a:r>
          </a:p>
          <a:p>
            <a:pPr lvl="4"/>
            <a:r>
              <a:rPr lang="ru-RU" altLang="ru-KZ"/>
              <a:t>Пятый уровень</a:t>
            </a:r>
          </a:p>
        </p:txBody>
      </p:sp>
      <p:sp>
        <p:nvSpPr>
          <p:cNvPr id="39940" name="Rectangle 4">
            <a:extLst>
              <a:ext uri="{FF2B5EF4-FFF2-40B4-BE49-F238E27FC236}">
                <a16:creationId xmlns:a16="http://schemas.microsoft.com/office/drawing/2014/main" id="{E19A99C6-239D-42D0-9BD6-E01DA2EF52D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2E5A20F-C2D8-4BA9-BA2A-A998E9E83EA6}" type="datetimeFigureOut">
              <a:rPr lang="ru-RU"/>
              <a:pPr>
                <a:defRPr/>
              </a:pPr>
              <a:t>06.09.2022</a:t>
            </a:fld>
            <a:endParaRPr lang="ru-RU"/>
          </a:p>
        </p:txBody>
      </p:sp>
      <p:sp>
        <p:nvSpPr>
          <p:cNvPr id="39941" name="Rectangle 5">
            <a:extLst>
              <a:ext uri="{FF2B5EF4-FFF2-40B4-BE49-F238E27FC236}">
                <a16:creationId xmlns:a16="http://schemas.microsoft.com/office/drawing/2014/main" id="{C38B75B7-A889-4C36-8303-82ECAB7A499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9942" name="Rectangle 6">
            <a:extLst>
              <a:ext uri="{FF2B5EF4-FFF2-40B4-BE49-F238E27FC236}">
                <a16:creationId xmlns:a16="http://schemas.microsoft.com/office/drawing/2014/main" id="{16AF932A-F20C-402A-B1F1-4B27F572C7C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1448BE5-8386-47BD-8E3E-73C52658A571}" type="slidenum">
              <a:rPr lang="ru-RU" altLang="ru-KZ"/>
              <a:pPr/>
              <a:t>‹#›</a:t>
            </a:fld>
            <a:endParaRPr lang="ru-RU" altLang="ru-K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D7D9BCA6-B882-466F-B679-505BC8E0D1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KZ"/>
              <a:t>Образец заголовка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1765A573-338B-45F6-B7CF-BD22D50894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KZ"/>
              <a:t>Образец текста</a:t>
            </a:r>
          </a:p>
          <a:p>
            <a:pPr lvl="1"/>
            <a:r>
              <a:rPr lang="ru-RU" altLang="ru-KZ"/>
              <a:t>Второй уровень</a:t>
            </a:r>
          </a:p>
          <a:p>
            <a:pPr lvl="2"/>
            <a:r>
              <a:rPr lang="ru-RU" altLang="ru-KZ"/>
              <a:t>Третий уровень</a:t>
            </a:r>
          </a:p>
          <a:p>
            <a:pPr lvl="3"/>
            <a:r>
              <a:rPr lang="ru-RU" altLang="ru-KZ"/>
              <a:t>Четвертый уровень</a:t>
            </a:r>
          </a:p>
          <a:p>
            <a:pPr lvl="4"/>
            <a:r>
              <a:rPr lang="ru-RU" altLang="ru-KZ"/>
              <a:t>Пятый уровень</a:t>
            </a:r>
          </a:p>
        </p:txBody>
      </p:sp>
      <p:sp>
        <p:nvSpPr>
          <p:cNvPr id="39940" name="Rectangle 4">
            <a:extLst>
              <a:ext uri="{FF2B5EF4-FFF2-40B4-BE49-F238E27FC236}">
                <a16:creationId xmlns:a16="http://schemas.microsoft.com/office/drawing/2014/main" id="{E19A99C6-239D-42D0-9BD6-E01DA2EF52D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2E5A20F-C2D8-4BA9-BA2A-A998E9E83EA6}" type="datetimeFigureOut">
              <a:rPr lang="ru-RU"/>
              <a:pPr>
                <a:defRPr/>
              </a:pPr>
              <a:t>06.09.2022</a:t>
            </a:fld>
            <a:endParaRPr lang="ru-RU"/>
          </a:p>
        </p:txBody>
      </p:sp>
      <p:sp>
        <p:nvSpPr>
          <p:cNvPr id="39941" name="Rectangle 5">
            <a:extLst>
              <a:ext uri="{FF2B5EF4-FFF2-40B4-BE49-F238E27FC236}">
                <a16:creationId xmlns:a16="http://schemas.microsoft.com/office/drawing/2014/main" id="{C38B75B7-A889-4C36-8303-82ECAB7A499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9942" name="Rectangle 6">
            <a:extLst>
              <a:ext uri="{FF2B5EF4-FFF2-40B4-BE49-F238E27FC236}">
                <a16:creationId xmlns:a16="http://schemas.microsoft.com/office/drawing/2014/main" id="{16AF932A-F20C-402A-B1F1-4B27F572C7C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1448BE5-8386-47BD-8E3E-73C52658A571}" type="slidenum">
              <a:rPr lang="ru-RU" altLang="ru-KZ"/>
              <a:pPr/>
              <a:t>‹#›</a:t>
            </a:fld>
            <a:endParaRPr lang="ru-RU" altLang="ru-K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D7D9BCA6-B882-466F-B679-505BC8E0D1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KZ"/>
              <a:t>Образец заголовка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1765A573-338B-45F6-B7CF-BD22D50894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KZ"/>
              <a:t>Образец текста</a:t>
            </a:r>
          </a:p>
          <a:p>
            <a:pPr lvl="1"/>
            <a:r>
              <a:rPr lang="ru-RU" altLang="ru-KZ"/>
              <a:t>Второй уровень</a:t>
            </a:r>
          </a:p>
          <a:p>
            <a:pPr lvl="2"/>
            <a:r>
              <a:rPr lang="ru-RU" altLang="ru-KZ"/>
              <a:t>Третий уровень</a:t>
            </a:r>
          </a:p>
          <a:p>
            <a:pPr lvl="3"/>
            <a:r>
              <a:rPr lang="ru-RU" altLang="ru-KZ"/>
              <a:t>Четвертый уровень</a:t>
            </a:r>
          </a:p>
          <a:p>
            <a:pPr lvl="4"/>
            <a:r>
              <a:rPr lang="ru-RU" altLang="ru-KZ"/>
              <a:t>Пятый уровень</a:t>
            </a:r>
          </a:p>
        </p:txBody>
      </p:sp>
      <p:sp>
        <p:nvSpPr>
          <p:cNvPr id="39940" name="Rectangle 4">
            <a:extLst>
              <a:ext uri="{FF2B5EF4-FFF2-40B4-BE49-F238E27FC236}">
                <a16:creationId xmlns:a16="http://schemas.microsoft.com/office/drawing/2014/main" id="{E19A99C6-239D-42D0-9BD6-E01DA2EF52D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2E5A20F-C2D8-4BA9-BA2A-A998E9E83EA6}" type="datetimeFigureOut">
              <a:rPr lang="ru-RU"/>
              <a:pPr>
                <a:defRPr/>
              </a:pPr>
              <a:t>06.09.2022</a:t>
            </a:fld>
            <a:endParaRPr lang="ru-RU"/>
          </a:p>
        </p:txBody>
      </p:sp>
      <p:sp>
        <p:nvSpPr>
          <p:cNvPr id="39941" name="Rectangle 5">
            <a:extLst>
              <a:ext uri="{FF2B5EF4-FFF2-40B4-BE49-F238E27FC236}">
                <a16:creationId xmlns:a16="http://schemas.microsoft.com/office/drawing/2014/main" id="{C38B75B7-A889-4C36-8303-82ECAB7A499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9942" name="Rectangle 6">
            <a:extLst>
              <a:ext uri="{FF2B5EF4-FFF2-40B4-BE49-F238E27FC236}">
                <a16:creationId xmlns:a16="http://schemas.microsoft.com/office/drawing/2014/main" id="{16AF932A-F20C-402A-B1F1-4B27F572C7C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1448BE5-8386-47BD-8E3E-73C52658A571}" type="slidenum">
              <a:rPr lang="ru-RU" altLang="ru-KZ"/>
              <a:pPr/>
              <a:t>‹#›</a:t>
            </a:fld>
            <a:endParaRPr lang="ru-RU" altLang="ru-K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D7D9BCA6-B882-466F-B679-505BC8E0D1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KZ"/>
              <a:t>Образец заголовка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1765A573-338B-45F6-B7CF-BD22D50894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KZ"/>
              <a:t>Образец текста</a:t>
            </a:r>
          </a:p>
          <a:p>
            <a:pPr lvl="1"/>
            <a:r>
              <a:rPr lang="ru-RU" altLang="ru-KZ"/>
              <a:t>Второй уровень</a:t>
            </a:r>
          </a:p>
          <a:p>
            <a:pPr lvl="2"/>
            <a:r>
              <a:rPr lang="ru-RU" altLang="ru-KZ"/>
              <a:t>Третий уровень</a:t>
            </a:r>
          </a:p>
          <a:p>
            <a:pPr lvl="3"/>
            <a:r>
              <a:rPr lang="ru-RU" altLang="ru-KZ"/>
              <a:t>Четвертый уровень</a:t>
            </a:r>
          </a:p>
          <a:p>
            <a:pPr lvl="4"/>
            <a:r>
              <a:rPr lang="ru-RU" altLang="ru-KZ"/>
              <a:t>Пятый уровень</a:t>
            </a:r>
          </a:p>
        </p:txBody>
      </p:sp>
      <p:sp>
        <p:nvSpPr>
          <p:cNvPr id="39940" name="Rectangle 4">
            <a:extLst>
              <a:ext uri="{FF2B5EF4-FFF2-40B4-BE49-F238E27FC236}">
                <a16:creationId xmlns:a16="http://schemas.microsoft.com/office/drawing/2014/main" id="{E19A99C6-239D-42D0-9BD6-E01DA2EF52D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2E5A20F-C2D8-4BA9-BA2A-A998E9E83EA6}" type="datetimeFigureOut">
              <a:rPr lang="ru-RU"/>
              <a:pPr>
                <a:defRPr/>
              </a:pPr>
              <a:t>06.09.2022</a:t>
            </a:fld>
            <a:endParaRPr lang="ru-RU"/>
          </a:p>
        </p:txBody>
      </p:sp>
      <p:sp>
        <p:nvSpPr>
          <p:cNvPr id="39941" name="Rectangle 5">
            <a:extLst>
              <a:ext uri="{FF2B5EF4-FFF2-40B4-BE49-F238E27FC236}">
                <a16:creationId xmlns:a16="http://schemas.microsoft.com/office/drawing/2014/main" id="{C38B75B7-A889-4C36-8303-82ECAB7A499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9942" name="Rectangle 6">
            <a:extLst>
              <a:ext uri="{FF2B5EF4-FFF2-40B4-BE49-F238E27FC236}">
                <a16:creationId xmlns:a16="http://schemas.microsoft.com/office/drawing/2014/main" id="{16AF932A-F20C-402A-B1F1-4B27F572C7C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1448BE5-8386-47BD-8E3E-73C52658A571}" type="slidenum">
              <a:rPr lang="ru-RU" altLang="ru-KZ"/>
              <a:pPr/>
              <a:t>‹#›</a:t>
            </a:fld>
            <a:endParaRPr lang="ru-RU" altLang="ru-K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D7D9BCA6-B882-466F-B679-505BC8E0D1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KZ"/>
              <a:t>Образец заголовка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1765A573-338B-45F6-B7CF-BD22D50894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KZ"/>
              <a:t>Образец текста</a:t>
            </a:r>
          </a:p>
          <a:p>
            <a:pPr lvl="1"/>
            <a:r>
              <a:rPr lang="ru-RU" altLang="ru-KZ"/>
              <a:t>Второй уровень</a:t>
            </a:r>
          </a:p>
          <a:p>
            <a:pPr lvl="2"/>
            <a:r>
              <a:rPr lang="ru-RU" altLang="ru-KZ"/>
              <a:t>Третий уровень</a:t>
            </a:r>
          </a:p>
          <a:p>
            <a:pPr lvl="3"/>
            <a:r>
              <a:rPr lang="ru-RU" altLang="ru-KZ"/>
              <a:t>Четвертый уровень</a:t>
            </a:r>
          </a:p>
          <a:p>
            <a:pPr lvl="4"/>
            <a:r>
              <a:rPr lang="ru-RU" altLang="ru-KZ"/>
              <a:t>Пятый уровень</a:t>
            </a:r>
          </a:p>
        </p:txBody>
      </p:sp>
      <p:sp>
        <p:nvSpPr>
          <p:cNvPr id="39940" name="Rectangle 4">
            <a:extLst>
              <a:ext uri="{FF2B5EF4-FFF2-40B4-BE49-F238E27FC236}">
                <a16:creationId xmlns:a16="http://schemas.microsoft.com/office/drawing/2014/main" id="{E19A99C6-239D-42D0-9BD6-E01DA2EF52D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2E5A20F-C2D8-4BA9-BA2A-A998E9E83EA6}" type="datetimeFigureOut">
              <a:rPr lang="ru-RU"/>
              <a:pPr>
                <a:defRPr/>
              </a:pPr>
              <a:t>06.09.2022</a:t>
            </a:fld>
            <a:endParaRPr lang="ru-RU"/>
          </a:p>
        </p:txBody>
      </p:sp>
      <p:sp>
        <p:nvSpPr>
          <p:cNvPr id="39941" name="Rectangle 5">
            <a:extLst>
              <a:ext uri="{FF2B5EF4-FFF2-40B4-BE49-F238E27FC236}">
                <a16:creationId xmlns:a16="http://schemas.microsoft.com/office/drawing/2014/main" id="{C38B75B7-A889-4C36-8303-82ECAB7A499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9942" name="Rectangle 6">
            <a:extLst>
              <a:ext uri="{FF2B5EF4-FFF2-40B4-BE49-F238E27FC236}">
                <a16:creationId xmlns:a16="http://schemas.microsoft.com/office/drawing/2014/main" id="{16AF932A-F20C-402A-B1F1-4B27F572C7C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1448BE5-8386-47BD-8E3E-73C52658A571}" type="slidenum">
              <a:rPr lang="ru-RU" altLang="ru-KZ"/>
              <a:pPr/>
              <a:t>‹#›</a:t>
            </a:fld>
            <a:endParaRPr lang="ru-RU" altLang="ru-K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D7D9BCA6-B882-466F-B679-505BC8E0D1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KZ"/>
              <a:t>Образец заголовка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1765A573-338B-45F6-B7CF-BD22D50894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KZ"/>
              <a:t>Образец текста</a:t>
            </a:r>
          </a:p>
          <a:p>
            <a:pPr lvl="1"/>
            <a:r>
              <a:rPr lang="ru-RU" altLang="ru-KZ"/>
              <a:t>Второй уровень</a:t>
            </a:r>
          </a:p>
          <a:p>
            <a:pPr lvl="2"/>
            <a:r>
              <a:rPr lang="ru-RU" altLang="ru-KZ"/>
              <a:t>Третий уровень</a:t>
            </a:r>
          </a:p>
          <a:p>
            <a:pPr lvl="3"/>
            <a:r>
              <a:rPr lang="ru-RU" altLang="ru-KZ"/>
              <a:t>Четвертый уровень</a:t>
            </a:r>
          </a:p>
          <a:p>
            <a:pPr lvl="4"/>
            <a:r>
              <a:rPr lang="ru-RU" altLang="ru-KZ"/>
              <a:t>Пятый уровень</a:t>
            </a:r>
          </a:p>
        </p:txBody>
      </p:sp>
      <p:sp>
        <p:nvSpPr>
          <p:cNvPr id="39940" name="Rectangle 4">
            <a:extLst>
              <a:ext uri="{FF2B5EF4-FFF2-40B4-BE49-F238E27FC236}">
                <a16:creationId xmlns:a16="http://schemas.microsoft.com/office/drawing/2014/main" id="{E19A99C6-239D-42D0-9BD6-E01DA2EF52D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2E5A20F-C2D8-4BA9-BA2A-A998E9E83EA6}" type="datetimeFigureOut">
              <a:rPr lang="ru-RU"/>
              <a:pPr>
                <a:defRPr/>
              </a:pPr>
              <a:t>06.09.2022</a:t>
            </a:fld>
            <a:endParaRPr lang="ru-RU"/>
          </a:p>
        </p:txBody>
      </p:sp>
      <p:sp>
        <p:nvSpPr>
          <p:cNvPr id="39941" name="Rectangle 5">
            <a:extLst>
              <a:ext uri="{FF2B5EF4-FFF2-40B4-BE49-F238E27FC236}">
                <a16:creationId xmlns:a16="http://schemas.microsoft.com/office/drawing/2014/main" id="{C38B75B7-A889-4C36-8303-82ECAB7A499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9942" name="Rectangle 6">
            <a:extLst>
              <a:ext uri="{FF2B5EF4-FFF2-40B4-BE49-F238E27FC236}">
                <a16:creationId xmlns:a16="http://schemas.microsoft.com/office/drawing/2014/main" id="{16AF932A-F20C-402A-B1F1-4B27F572C7C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1448BE5-8386-47BD-8E3E-73C52658A571}" type="slidenum">
              <a:rPr lang="ru-RU" altLang="ru-KZ"/>
              <a:pPr/>
              <a:t>‹#›</a:t>
            </a:fld>
            <a:endParaRPr lang="ru-RU" altLang="ru-K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D7D9BCA6-B882-466F-B679-505BC8E0D1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KZ"/>
              <a:t>Образец заголовка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1765A573-338B-45F6-B7CF-BD22D50894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KZ"/>
              <a:t>Образец текста</a:t>
            </a:r>
          </a:p>
          <a:p>
            <a:pPr lvl="1"/>
            <a:r>
              <a:rPr lang="ru-RU" altLang="ru-KZ"/>
              <a:t>Второй уровень</a:t>
            </a:r>
          </a:p>
          <a:p>
            <a:pPr lvl="2"/>
            <a:r>
              <a:rPr lang="ru-RU" altLang="ru-KZ"/>
              <a:t>Третий уровень</a:t>
            </a:r>
          </a:p>
          <a:p>
            <a:pPr lvl="3"/>
            <a:r>
              <a:rPr lang="ru-RU" altLang="ru-KZ"/>
              <a:t>Четвертый уровень</a:t>
            </a:r>
          </a:p>
          <a:p>
            <a:pPr lvl="4"/>
            <a:r>
              <a:rPr lang="ru-RU" altLang="ru-KZ"/>
              <a:t>Пятый уровень</a:t>
            </a:r>
          </a:p>
        </p:txBody>
      </p:sp>
      <p:sp>
        <p:nvSpPr>
          <p:cNvPr id="39940" name="Rectangle 4">
            <a:extLst>
              <a:ext uri="{FF2B5EF4-FFF2-40B4-BE49-F238E27FC236}">
                <a16:creationId xmlns:a16="http://schemas.microsoft.com/office/drawing/2014/main" id="{E19A99C6-239D-42D0-9BD6-E01DA2EF52D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2E5A20F-C2D8-4BA9-BA2A-A998E9E83EA6}" type="datetimeFigureOut">
              <a:rPr lang="ru-RU"/>
              <a:pPr>
                <a:defRPr/>
              </a:pPr>
              <a:t>06.09.2022</a:t>
            </a:fld>
            <a:endParaRPr lang="ru-RU"/>
          </a:p>
        </p:txBody>
      </p:sp>
      <p:sp>
        <p:nvSpPr>
          <p:cNvPr id="39941" name="Rectangle 5">
            <a:extLst>
              <a:ext uri="{FF2B5EF4-FFF2-40B4-BE49-F238E27FC236}">
                <a16:creationId xmlns:a16="http://schemas.microsoft.com/office/drawing/2014/main" id="{C38B75B7-A889-4C36-8303-82ECAB7A499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9942" name="Rectangle 6">
            <a:extLst>
              <a:ext uri="{FF2B5EF4-FFF2-40B4-BE49-F238E27FC236}">
                <a16:creationId xmlns:a16="http://schemas.microsoft.com/office/drawing/2014/main" id="{16AF932A-F20C-402A-B1F1-4B27F572C7C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1448BE5-8386-47BD-8E3E-73C52658A571}" type="slidenum">
              <a:rPr lang="ru-RU" altLang="ru-KZ"/>
              <a:pPr/>
              <a:t>‹#›</a:t>
            </a:fld>
            <a:endParaRPr lang="ru-RU" altLang="ru-K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2E5A20F-C2D8-4BA9-BA2A-A998E9E83EA6}" type="datetimeFigureOut">
              <a:rPr lang="ru-RU" smtClean="0"/>
              <a:pPr>
                <a:defRPr/>
              </a:pPr>
              <a:t>06.09.2022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1448BE5-8386-47BD-8E3E-73C52658A571}" type="slidenum">
              <a:rPr lang="ru-RU" altLang="ru-KZ" smtClean="0"/>
              <a:pPr/>
              <a:t>‹#›</a:t>
            </a:fld>
            <a:endParaRPr lang="ru-RU" altLang="ru-KZ"/>
          </a:p>
        </p:txBody>
      </p:sp>
    </p:spTree>
    <p:extLst>
      <p:ext uri="{BB962C8B-B14F-4D97-AF65-F5344CB8AC3E}">
        <p14:creationId xmlns:p14="http://schemas.microsoft.com/office/powerpoint/2010/main" val="697406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804" r:id="rId2"/>
    <p:sldLayoutId id="2147483805" r:id="rId3"/>
    <p:sldLayoutId id="2147483806" r:id="rId4"/>
    <p:sldLayoutId id="2147483807" r:id="rId5"/>
    <p:sldLayoutId id="2147483808" r:id="rId6"/>
    <p:sldLayoutId id="2147483809" r:id="rId7"/>
    <p:sldLayoutId id="2147483810" r:id="rId8"/>
    <p:sldLayoutId id="2147483811" r:id="rId9"/>
    <p:sldLayoutId id="2147483812" r:id="rId10"/>
    <p:sldLayoutId id="2147483813" r:id="rId11"/>
    <p:sldLayoutId id="2147483814" r:id="rId12"/>
    <p:sldLayoutId id="2147483815" r:id="rId13"/>
    <p:sldLayoutId id="2147483816" r:id="rId14"/>
    <p:sldLayoutId id="2147483817" r:id="rId15"/>
    <p:sldLayoutId id="214748381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moscvichka.ru/article/2006_24/sp2.htm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hyperlink" Target="http://news.bizua.com.ua/medicine/Transgennye-produkty-est-ili-ne-est-vot-v-chem-vopro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A23D4D-ADAB-4069-BCB4-9BE599655E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87215" y="1318591"/>
            <a:ext cx="5102159" cy="4220820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kk-KZ" sz="4200">
                <a:solidFill>
                  <a:srgbClr val="FFFFFF"/>
                </a:solidFill>
              </a:rPr>
              <a:t>ӨНЕРКӘСІП, МЕДИЦИНА ЖӘНЕ АУЫЛ ШАРУАШЫЛЫҒЫ ӨНІМДЕРІН ӨНДІРУДЕ ЖАҢА ТЕХНОЛОГИЯЛАР</a:t>
            </a:r>
            <a:endParaRPr lang="ru-KZ" sz="4200">
              <a:solidFill>
                <a:srgbClr val="FFFFFF"/>
              </a:solidFill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BA4E744-CBFB-42D5-B971-CC46ABBC1D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712032" y="804334"/>
            <a:ext cx="3675634" cy="5249332"/>
          </a:xfrm>
        </p:spPr>
        <p:txBody>
          <a:bodyPr anchor="ctr">
            <a:normAutofit/>
          </a:bodyPr>
          <a:lstStyle/>
          <a:p>
            <a:r>
              <a:rPr lang="kk-KZ">
                <a:solidFill>
                  <a:srgbClr val="FFFFFF"/>
                </a:solidFill>
              </a:rPr>
              <a:t> </a:t>
            </a:r>
            <a:r>
              <a:rPr lang="en-US">
                <a:solidFill>
                  <a:srgbClr val="FFFFFF"/>
                </a:solidFill>
              </a:rPr>
              <a:t>1</a:t>
            </a:r>
            <a:r>
              <a:rPr lang="kk-KZ">
                <a:solidFill>
                  <a:srgbClr val="FFFFFF"/>
                </a:solidFill>
              </a:rPr>
              <a:t>лекция</a:t>
            </a:r>
            <a:endParaRPr lang="ru-KZ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534577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2573E4-4FC8-CC81-A5E2-257B71F487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D4E52B7-089A-A3EF-3A1F-DE0D3D84CE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ГМ</a:t>
            </a:r>
            <a:r>
              <a:rPr lang="kk-KZ" dirty="0"/>
              <a:t>А жасау</a:t>
            </a:r>
            <a:r>
              <a:rPr lang="ru-RU" dirty="0"/>
              <a:t> </a:t>
            </a:r>
            <a:r>
              <a:rPr lang="ru-RU" dirty="0" err="1"/>
              <a:t>ауылшаруашылық</a:t>
            </a:r>
            <a:r>
              <a:rPr lang="ru-RU" dirty="0"/>
              <a:t> </a:t>
            </a:r>
            <a:r>
              <a:rPr lang="ru-RU" dirty="0" err="1"/>
              <a:t>өнімділігін</a:t>
            </a:r>
            <a:r>
              <a:rPr lang="ru-RU" dirty="0"/>
              <a:t> </a:t>
            </a:r>
            <a:r>
              <a:rPr lang="ru-RU" dirty="0" err="1"/>
              <a:t>арттыруға</a:t>
            </a:r>
            <a:r>
              <a:rPr lang="ru-RU" dirty="0"/>
              <a:t> және </a:t>
            </a:r>
            <a:r>
              <a:rPr lang="ru-RU" dirty="0" err="1"/>
              <a:t>азық-түліктің</a:t>
            </a:r>
            <a:r>
              <a:rPr lang="ru-RU" dirty="0"/>
              <a:t> </a:t>
            </a:r>
            <a:r>
              <a:rPr lang="ru-RU" dirty="0" err="1"/>
              <a:t>тағамдық</a:t>
            </a:r>
            <a:r>
              <a:rPr lang="ru-RU" dirty="0"/>
              <a:t> </a:t>
            </a:r>
            <a:r>
              <a:rPr lang="ru-RU" dirty="0" err="1"/>
              <a:t>құндылығын</a:t>
            </a:r>
            <a:r>
              <a:rPr lang="ru-RU" dirty="0"/>
              <a:t> </a:t>
            </a:r>
            <a:r>
              <a:rPr lang="ru-RU" dirty="0" err="1"/>
              <a:t>жақсартуға</a:t>
            </a:r>
            <a:r>
              <a:rPr lang="ru-RU" dirty="0"/>
              <a:t> </a:t>
            </a:r>
            <a:r>
              <a:rPr lang="ru-RU" dirty="0" err="1"/>
              <a:t>мүмкіндік</a:t>
            </a:r>
            <a:r>
              <a:rPr lang="ru-RU" dirty="0"/>
              <a:t> </a:t>
            </a:r>
            <a:r>
              <a:rPr lang="ru-RU" dirty="0" err="1"/>
              <a:t>береді</a:t>
            </a:r>
            <a:r>
              <a:rPr lang="ru-RU" dirty="0"/>
              <a:t>, </a:t>
            </a:r>
            <a:r>
              <a:rPr lang="ru-RU" dirty="0" err="1"/>
              <a:t>сонымен</a:t>
            </a:r>
            <a:r>
              <a:rPr lang="ru-RU" dirty="0"/>
              <a:t> </a:t>
            </a:r>
            <a:r>
              <a:rPr lang="ru-RU" dirty="0" err="1"/>
              <a:t>қатар</a:t>
            </a:r>
            <a:r>
              <a:rPr lang="ru-RU" dirty="0"/>
              <a:t> </a:t>
            </a:r>
            <a:r>
              <a:rPr lang="ru-RU" dirty="0" err="1"/>
              <a:t>пестицидтерді</a:t>
            </a:r>
            <a:r>
              <a:rPr lang="ru-RU" dirty="0"/>
              <a:t> </a:t>
            </a:r>
            <a:r>
              <a:rPr lang="ru-RU" dirty="0" err="1"/>
              <a:t>шашуды</a:t>
            </a:r>
            <a:r>
              <a:rPr lang="ru-RU" dirty="0"/>
              <a:t> </a:t>
            </a:r>
            <a:r>
              <a:rPr lang="ru-RU" dirty="0" err="1"/>
              <a:t>азайту</a:t>
            </a:r>
            <a:r>
              <a:rPr lang="ru-RU" dirty="0"/>
              <a:t>, ферма </a:t>
            </a:r>
            <a:r>
              <a:rPr lang="ru-RU" dirty="0" err="1"/>
              <a:t>кірісін</a:t>
            </a:r>
            <a:r>
              <a:rPr lang="ru-RU" dirty="0"/>
              <a:t> </a:t>
            </a:r>
            <a:r>
              <a:rPr lang="ru-RU" dirty="0" err="1"/>
              <a:t>арттыру</a:t>
            </a:r>
            <a:r>
              <a:rPr lang="ru-RU" dirty="0"/>
              <a:t>, </a:t>
            </a:r>
            <a:r>
              <a:rPr lang="ru-RU" dirty="0" err="1"/>
              <a:t>егін</a:t>
            </a:r>
            <a:r>
              <a:rPr lang="ru-RU" dirty="0"/>
              <a:t> </a:t>
            </a:r>
            <a:r>
              <a:rPr lang="ru-RU" dirty="0" err="1"/>
              <a:t>тұрақтылығын</a:t>
            </a:r>
            <a:r>
              <a:rPr lang="ru-RU" dirty="0"/>
              <a:t> </a:t>
            </a:r>
            <a:r>
              <a:rPr lang="ru-RU" dirty="0" err="1"/>
              <a:t>жақсарту</a:t>
            </a:r>
            <a:r>
              <a:rPr lang="ru-RU" dirty="0"/>
              <a:t> және </a:t>
            </a:r>
            <a:r>
              <a:rPr lang="ru-RU" dirty="0" err="1"/>
              <a:t>азық-түлік</a:t>
            </a:r>
            <a:r>
              <a:rPr lang="ru-RU" dirty="0"/>
              <a:t> </a:t>
            </a:r>
            <a:r>
              <a:rPr lang="ru-RU" dirty="0" err="1"/>
              <a:t>қауіпсіздігі</a:t>
            </a:r>
            <a:r>
              <a:rPr lang="ru-RU" dirty="0"/>
              <a:t> </a:t>
            </a:r>
            <a:r>
              <a:rPr lang="ru-RU" dirty="0" err="1"/>
              <a:t>сияқты</a:t>
            </a:r>
            <a:r>
              <a:rPr lang="ru-RU" dirty="0"/>
              <a:t> </a:t>
            </a:r>
            <a:r>
              <a:rPr lang="ru-RU" dirty="0" err="1"/>
              <a:t>жанама</a:t>
            </a:r>
            <a:r>
              <a:rPr lang="ru-RU" dirty="0"/>
              <a:t> </a:t>
            </a:r>
            <a:r>
              <a:rPr lang="ru-RU" dirty="0" err="1"/>
              <a:t>оң</a:t>
            </a:r>
            <a:r>
              <a:rPr lang="ru-RU" dirty="0"/>
              <a:t> </a:t>
            </a:r>
            <a:r>
              <a:rPr lang="ru-RU" dirty="0" err="1"/>
              <a:t>әсерлерге</a:t>
            </a:r>
            <a:r>
              <a:rPr lang="ru-RU" dirty="0"/>
              <a:t> </a:t>
            </a:r>
            <a:r>
              <a:rPr lang="ru-RU" dirty="0" err="1"/>
              <a:t>ие</a:t>
            </a:r>
            <a:r>
              <a:rPr lang="ru-RU" dirty="0"/>
              <a:t>,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әсіресе</a:t>
            </a:r>
            <a:r>
              <a:rPr lang="ru-RU" dirty="0"/>
              <a:t> </a:t>
            </a:r>
            <a:r>
              <a:rPr lang="ru-RU" dirty="0" err="1"/>
              <a:t>дамушы</a:t>
            </a:r>
            <a:r>
              <a:rPr lang="ru-RU" dirty="0"/>
              <a:t> </a:t>
            </a:r>
            <a:r>
              <a:rPr lang="ru-RU" dirty="0" err="1"/>
              <a:t>елдер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өзекті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табылады</a:t>
            </a:r>
            <a:r>
              <a:rPr lang="ru-RU" dirty="0"/>
              <a:t>. 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42683602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BE73E22-5FFA-E60E-D83E-6EFFE861CC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26473"/>
            <a:ext cx="10515600" cy="5650490"/>
          </a:xfrm>
        </p:spPr>
        <p:txBody>
          <a:bodyPr>
            <a:normAutofit/>
          </a:bodyPr>
          <a:lstStyle/>
          <a:p>
            <a:r>
              <a:rPr lang="ru-RU" dirty="0" err="1"/>
              <a:t>Дегенмен</a:t>
            </a:r>
            <a:r>
              <a:rPr lang="ru-RU" dirty="0"/>
              <a:t>, ГМА </a:t>
            </a:r>
            <a:r>
              <a:rPr lang="ru-RU" dirty="0" err="1"/>
              <a:t>қолдану</a:t>
            </a:r>
            <a:r>
              <a:rPr lang="ru-RU" dirty="0"/>
              <a:t> </a:t>
            </a:r>
            <a:r>
              <a:rPr lang="ru-RU" dirty="0" err="1"/>
              <a:t>адам</a:t>
            </a:r>
            <a:r>
              <a:rPr lang="ru-RU" dirty="0"/>
              <a:t> </a:t>
            </a:r>
            <a:r>
              <a:rPr lang="ru-RU" dirty="0" err="1"/>
              <a:t>денсаулығы</a:t>
            </a:r>
            <a:r>
              <a:rPr lang="ru-RU" dirty="0"/>
              <a:t> мен </a:t>
            </a:r>
            <a:r>
              <a:rPr lang="ru-RU" dirty="0" err="1"/>
              <a:t>дамуына</a:t>
            </a:r>
            <a:r>
              <a:rPr lang="ru-RU" dirty="0"/>
              <a:t> </a:t>
            </a:r>
            <a:r>
              <a:rPr lang="ru-RU" dirty="0" err="1"/>
              <a:t>қауіп</a:t>
            </a:r>
            <a:r>
              <a:rPr lang="ru-RU" dirty="0"/>
              <a:t> </a:t>
            </a:r>
            <a:r>
              <a:rPr lang="ru-RU" dirty="0" err="1"/>
              <a:t>төндіруі</a:t>
            </a:r>
            <a:r>
              <a:rPr lang="ru-RU" dirty="0"/>
              <a:t> </a:t>
            </a:r>
            <a:r>
              <a:rPr lang="ru-RU" dirty="0" err="1"/>
              <a:t>мүмкін</a:t>
            </a:r>
            <a:r>
              <a:rPr lang="ru-RU" dirty="0"/>
              <a:t>. ГМА </a:t>
            </a:r>
            <a:r>
              <a:rPr lang="ru-RU" dirty="0" err="1"/>
              <a:t>жасау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қолданылған</a:t>
            </a:r>
            <a:r>
              <a:rPr lang="ru-RU" dirty="0"/>
              <a:t> </a:t>
            </a:r>
            <a:r>
              <a:rPr lang="ru-RU" dirty="0" err="1"/>
              <a:t>гендердің</a:t>
            </a:r>
            <a:r>
              <a:rPr lang="ru-RU" dirty="0"/>
              <a:t> </a:t>
            </a:r>
            <a:r>
              <a:rPr lang="ru-RU" dirty="0" err="1"/>
              <a:t>көпшілігі</a:t>
            </a:r>
            <a:r>
              <a:rPr lang="ru-RU" dirty="0"/>
              <a:t> </a:t>
            </a:r>
            <a:r>
              <a:rPr lang="ru-RU" dirty="0" err="1"/>
              <a:t>бұрын</a:t>
            </a:r>
            <a:r>
              <a:rPr lang="ru-RU" dirty="0"/>
              <a:t> </a:t>
            </a:r>
            <a:r>
              <a:rPr lang="ru-RU" dirty="0" err="1"/>
              <a:t>ешқашан</a:t>
            </a:r>
            <a:r>
              <a:rPr lang="ru-RU" dirty="0"/>
              <a:t> </a:t>
            </a:r>
            <a:r>
              <a:rPr lang="ru-RU" dirty="0" err="1"/>
              <a:t>тамақтан</a:t>
            </a:r>
            <a:r>
              <a:rPr lang="ru-RU" dirty="0"/>
              <a:t> </a:t>
            </a:r>
            <a:r>
              <a:rPr lang="ru-RU" dirty="0" err="1"/>
              <a:t>табылмаған</a:t>
            </a:r>
            <a:r>
              <a:rPr lang="ru-RU" dirty="0"/>
              <a:t>. </a:t>
            </a:r>
            <a:r>
              <a:rPr lang="ru-RU" dirty="0" err="1"/>
              <a:t>Сонымен</a:t>
            </a:r>
            <a:r>
              <a:rPr lang="ru-RU" dirty="0"/>
              <a:t> </a:t>
            </a:r>
            <a:r>
              <a:rPr lang="ru-RU" dirty="0" err="1"/>
              <a:t>қатар</a:t>
            </a:r>
            <a:r>
              <a:rPr lang="ru-RU" dirty="0"/>
              <a:t>, </a:t>
            </a:r>
            <a:r>
              <a:rPr lang="ru-RU" dirty="0" err="1"/>
              <a:t>дәстүрлі</a:t>
            </a:r>
            <a:r>
              <a:rPr lang="ru-RU" dirty="0"/>
              <a:t> </a:t>
            </a:r>
            <a:r>
              <a:rPr lang="ru-RU" dirty="0" err="1"/>
              <a:t>селекциялық</a:t>
            </a:r>
            <a:r>
              <a:rPr lang="ru-RU" dirty="0"/>
              <a:t> </a:t>
            </a:r>
            <a:r>
              <a:rPr lang="ru-RU" dirty="0" err="1"/>
              <a:t>әдістерді</a:t>
            </a:r>
            <a:r>
              <a:rPr lang="ru-RU" dirty="0"/>
              <a:t> </a:t>
            </a:r>
            <a:r>
              <a:rPr lang="ru-RU" dirty="0" err="1"/>
              <a:t>қолдану</a:t>
            </a:r>
            <a:r>
              <a:rPr lang="ru-RU" dirty="0"/>
              <a:t> </a:t>
            </a:r>
            <a:r>
              <a:rPr lang="ru-RU" dirty="0" err="1"/>
              <a:t>арқылы</a:t>
            </a:r>
            <a:r>
              <a:rPr lang="ru-RU" dirty="0"/>
              <a:t> </a:t>
            </a:r>
            <a:r>
              <a:rPr lang="ru-RU" dirty="0" err="1"/>
              <a:t>алынған</a:t>
            </a:r>
            <a:r>
              <a:rPr lang="ru-RU" dirty="0"/>
              <a:t> </a:t>
            </a:r>
            <a:r>
              <a:rPr lang="ru-RU" dirty="0" err="1"/>
              <a:t>сорттар</a:t>
            </a:r>
            <a:r>
              <a:rPr lang="ru-RU" dirty="0"/>
              <a:t> </a:t>
            </a:r>
            <a:r>
              <a:rPr lang="ru-RU" dirty="0" err="1"/>
              <a:t>ешқашан</a:t>
            </a:r>
            <a:r>
              <a:rPr lang="ru-RU" dirty="0"/>
              <a:t> маркетинг </a:t>
            </a:r>
            <a:r>
              <a:rPr lang="ru-RU" dirty="0" err="1"/>
              <a:t>алдындағы</a:t>
            </a:r>
            <a:r>
              <a:rPr lang="ru-RU" dirty="0"/>
              <a:t> </a:t>
            </a:r>
            <a:r>
              <a:rPr lang="ru-RU" dirty="0" err="1"/>
              <a:t>қауіпсіздік</a:t>
            </a:r>
            <a:r>
              <a:rPr lang="ru-RU" dirty="0"/>
              <a:t> </a:t>
            </a:r>
            <a:r>
              <a:rPr lang="ru-RU" dirty="0" err="1"/>
              <a:t>талдауына</a:t>
            </a:r>
            <a:r>
              <a:rPr lang="ru-RU" dirty="0"/>
              <a:t> </a:t>
            </a:r>
            <a:r>
              <a:rPr lang="ru-RU" dirty="0" err="1"/>
              <a:t>жатпайды</a:t>
            </a:r>
            <a:r>
              <a:rPr lang="ru-RU" dirty="0"/>
              <a:t>, ал </a:t>
            </a:r>
            <a:r>
              <a:rPr lang="kk-KZ" dirty="0"/>
              <a:t>ГМА</a:t>
            </a:r>
            <a:r>
              <a:rPr lang="en-US" dirty="0"/>
              <a:t> </a:t>
            </a:r>
            <a:r>
              <a:rPr lang="ru-RU" dirty="0" err="1"/>
              <a:t>тағамының</a:t>
            </a:r>
            <a:r>
              <a:rPr lang="ru-RU" dirty="0"/>
              <a:t> </a:t>
            </a:r>
            <a:r>
              <a:rPr lang="ru-RU" dirty="0" err="1"/>
              <a:t>қауіпсіздігін</a:t>
            </a:r>
            <a:r>
              <a:rPr lang="ru-RU" dirty="0"/>
              <a:t> </a:t>
            </a:r>
            <a:r>
              <a:rPr lang="ru-RU" dirty="0" err="1"/>
              <a:t>бағалау</a:t>
            </a:r>
            <a:r>
              <a:rPr lang="ru-RU" dirty="0"/>
              <a:t> </a:t>
            </a:r>
            <a:r>
              <a:rPr lang="ru-RU" dirty="0" err="1"/>
              <a:t>бірінші</a:t>
            </a:r>
            <a:r>
              <a:rPr lang="ru-RU" dirty="0"/>
              <a:t> </a:t>
            </a:r>
            <a:r>
              <a:rPr lang="kk-KZ" dirty="0"/>
              <a:t>ГМА</a:t>
            </a:r>
            <a:r>
              <a:rPr lang="en-US" dirty="0"/>
              <a:t> </a:t>
            </a:r>
            <a:r>
              <a:rPr lang="ru-RU" dirty="0" err="1"/>
              <a:t>дақылын</a:t>
            </a:r>
            <a:r>
              <a:rPr lang="ru-RU" dirty="0"/>
              <a:t> </a:t>
            </a:r>
            <a:r>
              <a:rPr lang="ru-RU" dirty="0" err="1"/>
              <a:t>коммерцияландыруға</a:t>
            </a:r>
            <a:r>
              <a:rPr lang="ru-RU" dirty="0"/>
              <a:t> </a:t>
            </a:r>
            <a:r>
              <a:rPr lang="ru-RU" dirty="0" err="1"/>
              <a:t>дейін</a:t>
            </a:r>
            <a:r>
              <a:rPr lang="ru-RU" dirty="0"/>
              <a:t> </a:t>
            </a:r>
            <a:r>
              <a:rPr lang="ru-RU" dirty="0" err="1"/>
              <a:t>жүргізілген</a:t>
            </a:r>
            <a:r>
              <a:rPr lang="ru-RU" dirty="0"/>
              <a:t>. </a:t>
            </a:r>
            <a:r>
              <a:rPr lang="ru-RU" dirty="0" err="1"/>
              <a:t>Тәуекелдерді</a:t>
            </a:r>
            <a:r>
              <a:rPr lang="ru-RU" dirty="0"/>
              <a:t> </a:t>
            </a:r>
            <a:r>
              <a:rPr lang="ru-RU" dirty="0" err="1"/>
              <a:t>бағалау</a:t>
            </a:r>
            <a:r>
              <a:rPr lang="ru-RU" dirty="0"/>
              <a:t> </a:t>
            </a:r>
            <a:r>
              <a:rPr lang="ru-RU" dirty="0" err="1"/>
              <a:t>нәтижелерінің</a:t>
            </a:r>
            <a:r>
              <a:rPr lang="ru-RU" dirty="0"/>
              <a:t> </a:t>
            </a:r>
            <a:r>
              <a:rPr lang="ru-RU" dirty="0" err="1"/>
              <a:t>халықаралық</a:t>
            </a:r>
            <a:r>
              <a:rPr lang="ru-RU" dirty="0"/>
              <a:t> </a:t>
            </a:r>
            <a:r>
              <a:rPr lang="ru-RU" dirty="0" err="1"/>
              <a:t>бірізділігін</a:t>
            </a:r>
            <a:r>
              <a:rPr lang="ru-RU" dirty="0"/>
              <a:t> </a:t>
            </a:r>
            <a:r>
              <a:rPr lang="ru-RU" dirty="0" err="1"/>
              <a:t>қамтамасыз</a:t>
            </a:r>
            <a:r>
              <a:rPr lang="ru-RU" dirty="0"/>
              <a:t> </a:t>
            </a:r>
            <a:r>
              <a:rPr lang="ru-RU" dirty="0" err="1"/>
              <a:t>ету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kk-KZ" dirty="0"/>
              <a:t>ГМА</a:t>
            </a:r>
            <a:r>
              <a:rPr lang="en-US" dirty="0"/>
              <a:t> </a:t>
            </a:r>
            <a:r>
              <a:rPr lang="ru-RU" dirty="0" err="1"/>
              <a:t>азық-түлік</a:t>
            </a:r>
            <a:r>
              <a:rPr lang="ru-RU" dirty="0"/>
              <a:t> </a:t>
            </a:r>
            <a:r>
              <a:rPr lang="ru-RU" dirty="0" err="1"/>
              <a:t>қауіпсіздігін</a:t>
            </a:r>
            <a:r>
              <a:rPr lang="ru-RU" dirty="0"/>
              <a:t> </a:t>
            </a:r>
            <a:r>
              <a:rPr lang="ru-RU" dirty="0" err="1"/>
              <a:t>талдау</a:t>
            </a:r>
            <a:r>
              <a:rPr lang="ru-RU" dirty="0"/>
              <a:t> </a:t>
            </a:r>
            <a:r>
              <a:rPr lang="en-US" dirty="0"/>
              <a:t>Codex Alimentarius </a:t>
            </a:r>
            <a:r>
              <a:rPr lang="ru-RU" dirty="0" err="1"/>
              <a:t>Комиссиясы</a:t>
            </a:r>
            <a:r>
              <a:rPr lang="ru-RU" dirty="0"/>
              <a:t> (ФАО және ДДҰ-</a:t>
            </a:r>
            <a:r>
              <a:rPr lang="ru-RU" dirty="0" err="1"/>
              <a:t>ның</a:t>
            </a:r>
            <a:r>
              <a:rPr lang="ru-RU" dirty="0"/>
              <a:t> </a:t>
            </a:r>
            <a:r>
              <a:rPr lang="ru-RU" dirty="0" err="1"/>
              <a:t>азық-түлік</a:t>
            </a:r>
            <a:r>
              <a:rPr lang="ru-RU" dirty="0"/>
              <a:t> </a:t>
            </a:r>
            <a:r>
              <a:rPr lang="ru-RU" dirty="0" err="1"/>
              <a:t>стандарттары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еншілес</a:t>
            </a:r>
            <a:r>
              <a:rPr lang="ru-RU" dirty="0"/>
              <a:t> </a:t>
            </a:r>
            <a:r>
              <a:rPr lang="ru-RU" dirty="0" err="1"/>
              <a:t>ұйымы</a:t>
            </a:r>
            <a:r>
              <a:rPr lang="ru-RU" dirty="0"/>
              <a:t>) </a:t>
            </a:r>
            <a:r>
              <a:rPr lang="ru-RU" dirty="0" err="1"/>
              <a:t>әзірлеген</a:t>
            </a:r>
            <a:r>
              <a:rPr lang="ru-RU" dirty="0"/>
              <a:t> </a:t>
            </a:r>
            <a:r>
              <a:rPr lang="ru-RU" dirty="0" err="1"/>
              <a:t>пайдалану</a:t>
            </a:r>
            <a:r>
              <a:rPr lang="ru-RU" dirty="0"/>
              <a:t> </a:t>
            </a:r>
            <a:r>
              <a:rPr lang="ru-RU" dirty="0" err="1"/>
              <a:t>қағидаларын</a:t>
            </a:r>
            <a:r>
              <a:rPr lang="ru-RU" dirty="0"/>
              <a:t> </a:t>
            </a:r>
            <a:r>
              <a:rPr lang="ru-RU" dirty="0" err="1"/>
              <a:t>талдайды</a:t>
            </a:r>
            <a:r>
              <a:rPr lang="ru-RU" dirty="0"/>
              <a:t>. ГМА </a:t>
            </a:r>
            <a:r>
              <a:rPr lang="ru-RU" dirty="0" err="1"/>
              <a:t>экологиялық</a:t>
            </a:r>
            <a:r>
              <a:rPr lang="ru-RU" dirty="0"/>
              <a:t> </a:t>
            </a:r>
            <a:r>
              <a:rPr lang="ru-RU" dirty="0" err="1"/>
              <a:t>қауіпсіздігін</a:t>
            </a:r>
            <a:r>
              <a:rPr lang="ru-RU" dirty="0"/>
              <a:t> </a:t>
            </a:r>
            <a:r>
              <a:rPr lang="ru-RU" dirty="0" err="1"/>
              <a:t>бағалау</a:t>
            </a:r>
            <a:r>
              <a:rPr lang="ru-RU" dirty="0"/>
              <a:t> Картахена </a:t>
            </a:r>
            <a:r>
              <a:rPr lang="ru-RU" dirty="0" err="1"/>
              <a:t>биологиялық</a:t>
            </a:r>
            <a:r>
              <a:rPr lang="ru-RU" dirty="0"/>
              <a:t> </a:t>
            </a:r>
            <a:r>
              <a:rPr lang="ru-RU" dirty="0" err="1"/>
              <a:t>қауіпсіздік</a:t>
            </a:r>
            <a:r>
              <a:rPr lang="ru-RU" dirty="0"/>
              <a:t> </a:t>
            </a:r>
            <a:r>
              <a:rPr lang="ru-RU" dirty="0" err="1"/>
              <a:t>хаттамасына</a:t>
            </a:r>
            <a:r>
              <a:rPr lang="ru-RU" dirty="0"/>
              <a:t> </a:t>
            </a:r>
            <a:r>
              <a:rPr lang="ru-RU" dirty="0" err="1"/>
              <a:t>сәйкес</a:t>
            </a:r>
            <a:r>
              <a:rPr lang="ru-RU" dirty="0"/>
              <a:t> </a:t>
            </a:r>
            <a:r>
              <a:rPr lang="ru-RU" dirty="0" err="1"/>
              <a:t>жүзеге</a:t>
            </a:r>
            <a:r>
              <a:rPr lang="ru-RU" dirty="0"/>
              <a:t> </a:t>
            </a:r>
            <a:r>
              <a:rPr lang="ru-RU" dirty="0" err="1"/>
              <a:t>асырылады</a:t>
            </a:r>
            <a:r>
              <a:rPr lang="ru-RU" dirty="0"/>
              <a:t>. </a:t>
            </a:r>
            <a:r>
              <a:rPr lang="ru-RU" dirty="0" err="1"/>
              <a:t>Көптеген</a:t>
            </a:r>
            <a:r>
              <a:rPr lang="ru-RU" dirty="0"/>
              <a:t> </a:t>
            </a:r>
            <a:r>
              <a:rPr lang="ru-RU" dirty="0" err="1"/>
              <a:t>елдер</a:t>
            </a:r>
            <a:r>
              <a:rPr lang="ru-RU" dirty="0"/>
              <a:t> </a:t>
            </a:r>
            <a:r>
              <a:rPr lang="ru-RU" dirty="0" err="1"/>
              <a:t>әрбір</a:t>
            </a:r>
            <a:r>
              <a:rPr lang="ru-RU" dirty="0"/>
              <a:t> </a:t>
            </a:r>
            <a:r>
              <a:rPr lang="kk-KZ" dirty="0"/>
              <a:t>ГМА</a:t>
            </a:r>
            <a:r>
              <a:rPr lang="en-US" dirty="0"/>
              <a:t> </a:t>
            </a:r>
            <a:r>
              <a:rPr lang="ru-RU" dirty="0" err="1"/>
              <a:t>өнімі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тәуекелді</a:t>
            </a:r>
            <a:r>
              <a:rPr lang="ru-RU" dirty="0"/>
              <a:t> </a:t>
            </a:r>
            <a:r>
              <a:rPr lang="ru-RU" dirty="0" err="1"/>
              <a:t>егжей-тегжейлі</a:t>
            </a:r>
            <a:r>
              <a:rPr lang="ru-RU" dirty="0"/>
              <a:t> </a:t>
            </a:r>
            <a:r>
              <a:rPr lang="ru-RU" dirty="0" err="1"/>
              <a:t>талдауды</a:t>
            </a:r>
            <a:r>
              <a:rPr lang="ru-RU" dirty="0"/>
              <a:t> </a:t>
            </a:r>
            <a:r>
              <a:rPr lang="ru-RU" dirty="0" err="1"/>
              <a:t>талап</a:t>
            </a:r>
            <a:r>
              <a:rPr lang="ru-RU" dirty="0"/>
              <a:t> </a:t>
            </a:r>
            <a:r>
              <a:rPr lang="ru-RU" dirty="0" err="1"/>
              <a:t>ететін</a:t>
            </a:r>
            <a:r>
              <a:rPr lang="ru-RU" dirty="0"/>
              <a:t> </a:t>
            </a:r>
            <a:r>
              <a:rPr lang="ru-RU" dirty="0" err="1"/>
              <a:t>халықаралық</a:t>
            </a:r>
            <a:r>
              <a:rPr lang="ru-RU" dirty="0"/>
              <a:t> </a:t>
            </a:r>
            <a:r>
              <a:rPr lang="ru-RU" dirty="0" err="1"/>
              <a:t>құқыққа</a:t>
            </a:r>
            <a:r>
              <a:rPr lang="ru-RU" dirty="0"/>
              <a:t> </a:t>
            </a:r>
            <a:r>
              <a:rPr lang="ru-RU" dirty="0" err="1"/>
              <a:t>сәйкес</a:t>
            </a:r>
            <a:r>
              <a:rPr lang="ru-RU" dirty="0"/>
              <a:t> </a:t>
            </a:r>
            <a:r>
              <a:rPr lang="ru-RU" dirty="0" err="1"/>
              <a:t>өздерінің</a:t>
            </a:r>
            <a:r>
              <a:rPr lang="ru-RU" dirty="0"/>
              <a:t> </a:t>
            </a:r>
            <a:r>
              <a:rPr lang="ru-RU" dirty="0" err="1"/>
              <a:t>маркетингке</a:t>
            </a:r>
            <a:r>
              <a:rPr lang="ru-RU" dirty="0"/>
              <a:t> </a:t>
            </a:r>
            <a:r>
              <a:rPr lang="ru-RU" dirty="0" err="1"/>
              <a:t>дейінгі</a:t>
            </a:r>
            <a:r>
              <a:rPr lang="ru-RU" dirty="0"/>
              <a:t> </a:t>
            </a:r>
            <a:r>
              <a:rPr lang="ru-RU" dirty="0" err="1"/>
              <a:t>реттеу</a:t>
            </a:r>
            <a:r>
              <a:rPr lang="ru-RU" dirty="0"/>
              <a:t> </a:t>
            </a:r>
            <a:r>
              <a:rPr lang="ru-RU" dirty="0" err="1"/>
              <a:t>жүйелерін</a:t>
            </a:r>
            <a:r>
              <a:rPr lang="ru-RU" dirty="0"/>
              <a:t> </a:t>
            </a:r>
            <a:r>
              <a:rPr lang="ru-RU" dirty="0" err="1"/>
              <a:t>әзірледі</a:t>
            </a:r>
            <a:r>
              <a:rPr lang="ru-RU" dirty="0"/>
              <a:t>. </a:t>
            </a:r>
            <a:r>
              <a:rPr lang="ru-RU" dirty="0" err="1"/>
              <a:t>Тәуекелдерді</a:t>
            </a:r>
            <a:r>
              <a:rPr lang="ru-RU" dirty="0"/>
              <a:t> </a:t>
            </a:r>
            <a:r>
              <a:rPr lang="ru-RU" dirty="0" err="1"/>
              <a:t>бағалау</a:t>
            </a:r>
            <a:r>
              <a:rPr lang="ru-RU" dirty="0"/>
              <a:t> </a:t>
            </a:r>
            <a:r>
              <a:rPr lang="ru-RU" dirty="0" err="1"/>
              <a:t>әдістемесі</a:t>
            </a:r>
            <a:r>
              <a:rPr lang="ru-RU" dirty="0"/>
              <a:t> </a:t>
            </a:r>
            <a:r>
              <a:rPr lang="ru-RU" dirty="0" err="1"/>
              <a:t>үнемі</a:t>
            </a:r>
            <a:r>
              <a:rPr lang="ru-RU" dirty="0"/>
              <a:t> </a:t>
            </a:r>
            <a:r>
              <a:rPr lang="ru-RU" dirty="0" err="1"/>
              <a:t>жетілдірілуде</a:t>
            </a:r>
            <a:r>
              <a:rPr lang="ru-RU" dirty="0"/>
              <a:t>.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5405827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3">
            <a:extLst>
              <a:ext uri="{FF2B5EF4-FFF2-40B4-BE49-F238E27FC236}">
                <a16:creationId xmlns:a16="http://schemas.microsoft.com/office/drawing/2014/main" id="{B804C905-858A-4531-82EA-D1180F83F1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333376"/>
            <a:ext cx="8686800" cy="633571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KZ" sz="2000" dirty="0"/>
              <a:t>Әртүрлі </a:t>
            </a:r>
            <a:r>
              <a:rPr lang="ru-RU" altLang="ru-KZ" sz="2000" dirty="0" err="1"/>
              <a:t>салалардағы</a:t>
            </a:r>
            <a:r>
              <a:rPr lang="ru-RU" altLang="ru-KZ" sz="2000" dirty="0"/>
              <a:t> </a:t>
            </a:r>
            <a:r>
              <a:rPr lang="ru-RU" altLang="ru-KZ" sz="2000" dirty="0" err="1"/>
              <a:t>биотехнологияның</a:t>
            </a:r>
            <a:r>
              <a:rPr lang="ru-RU" altLang="ru-KZ" sz="2000" dirty="0"/>
              <a:t> даму </a:t>
            </a:r>
            <a:r>
              <a:rPr lang="ru-RU" altLang="ru-KZ" sz="2000" dirty="0" err="1"/>
              <a:t>жетістіктері</a:t>
            </a:r>
            <a:r>
              <a:rPr lang="ru-RU" altLang="ru-KZ" sz="2000" dirty="0"/>
              <a:t>: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KZ" sz="2000" dirty="0"/>
              <a:t>- </a:t>
            </a:r>
            <a:r>
              <a:rPr lang="ru-RU" altLang="ru-KZ" sz="2000" dirty="0" err="1"/>
              <a:t>өнеркәсіпте</a:t>
            </a:r>
            <a:r>
              <a:rPr lang="ru-RU" altLang="ru-KZ" sz="2000" dirty="0"/>
              <a:t> (</a:t>
            </a:r>
            <a:r>
              <a:rPr lang="ru-RU" altLang="ru-KZ" sz="2000" dirty="0" err="1"/>
              <a:t>тамақ</a:t>
            </a:r>
            <a:r>
              <a:rPr lang="ru-RU" altLang="ru-KZ" sz="2000" dirty="0"/>
              <a:t>, фармацевтика, химия, </a:t>
            </a:r>
            <a:r>
              <a:rPr lang="ru-RU" altLang="ru-KZ" sz="2000" dirty="0" err="1"/>
              <a:t>мұнай</a:t>
            </a:r>
            <a:r>
              <a:rPr lang="ru-RU" altLang="ru-KZ" sz="2000" dirty="0"/>
              <a:t> және газ):</a:t>
            </a:r>
            <a:endParaRPr lang="en-US" altLang="ru-KZ" sz="2000" dirty="0"/>
          </a:p>
          <a:p>
            <a:pPr eaLnBrk="1" hangingPunct="1">
              <a:lnSpc>
                <a:spcPct val="80000"/>
              </a:lnSpc>
            </a:pPr>
            <a:r>
              <a:rPr lang="ru-RU" altLang="ru-KZ" sz="2000" dirty="0"/>
              <a:t> </a:t>
            </a:r>
            <a:r>
              <a:rPr lang="ru-RU" altLang="ru-KZ" sz="2000" dirty="0" err="1"/>
              <a:t>қажетті</a:t>
            </a:r>
            <a:r>
              <a:rPr lang="ru-RU" altLang="ru-KZ" sz="2000" dirty="0"/>
              <a:t> </a:t>
            </a:r>
            <a:r>
              <a:rPr lang="ru-RU" altLang="ru-KZ" sz="2000" dirty="0" err="1"/>
              <a:t>қасиеттері</a:t>
            </a:r>
            <a:r>
              <a:rPr lang="ru-RU" altLang="ru-KZ" sz="2000" dirty="0"/>
              <a:t> бар </a:t>
            </a:r>
            <a:r>
              <a:rPr lang="ru-RU" altLang="ru-KZ" sz="2000" dirty="0" err="1"/>
              <a:t>гендік-инженерлік</a:t>
            </a:r>
            <a:r>
              <a:rPr lang="ru-RU" altLang="ru-KZ" sz="2000" dirty="0"/>
              <a:t> </a:t>
            </a:r>
            <a:r>
              <a:rPr lang="ru-RU" altLang="ru-KZ" sz="2000" dirty="0" err="1"/>
              <a:t>бактериалды</a:t>
            </a:r>
            <a:r>
              <a:rPr lang="ru-RU" altLang="ru-KZ" sz="2000" dirty="0"/>
              <a:t> және </a:t>
            </a:r>
            <a:r>
              <a:rPr lang="ru-RU" altLang="ru-KZ" sz="2000" dirty="0" err="1"/>
              <a:t>ашытқы</a:t>
            </a:r>
            <a:r>
              <a:rPr lang="ru-RU" altLang="ru-KZ" sz="2000" dirty="0"/>
              <a:t> </a:t>
            </a:r>
            <a:r>
              <a:rPr lang="ru-RU" altLang="ru-KZ" sz="2000" dirty="0" err="1"/>
              <a:t>штаммдары</a:t>
            </a:r>
            <a:r>
              <a:rPr lang="ru-RU" altLang="ru-KZ" sz="2000" dirty="0"/>
              <a:t> </a:t>
            </a:r>
            <a:r>
              <a:rPr lang="ru-RU" altLang="ru-KZ" sz="2000" dirty="0" err="1"/>
              <a:t>негізінде</a:t>
            </a:r>
            <a:r>
              <a:rPr lang="ru-RU" altLang="ru-KZ" sz="2000" dirty="0"/>
              <a:t> </a:t>
            </a:r>
            <a:r>
              <a:rPr lang="ru-RU" altLang="ru-KZ" sz="2000" dirty="0" err="1"/>
              <a:t>жаңа</a:t>
            </a:r>
            <a:r>
              <a:rPr lang="ru-RU" altLang="ru-KZ" sz="2000" dirty="0"/>
              <a:t> </a:t>
            </a:r>
            <a:r>
              <a:rPr lang="ru-RU" altLang="ru-KZ" sz="2000" dirty="0" err="1"/>
              <a:t>заттардың</a:t>
            </a:r>
            <a:r>
              <a:rPr lang="ru-RU" altLang="ru-KZ" sz="2000" dirty="0"/>
              <a:t> </a:t>
            </a:r>
            <a:r>
              <a:rPr lang="ru-RU" altLang="ru-KZ" sz="2000" dirty="0" err="1"/>
              <a:t>биосинтезі</a:t>
            </a:r>
            <a:r>
              <a:rPr lang="ru-RU" altLang="ru-KZ" sz="2000" dirty="0"/>
              <a:t> мен </a:t>
            </a:r>
            <a:r>
              <a:rPr lang="ru-RU" altLang="ru-KZ" sz="2000" dirty="0" err="1"/>
              <a:t>биотрансформациясын</a:t>
            </a:r>
            <a:r>
              <a:rPr lang="ru-RU" altLang="ru-KZ" sz="2000" dirty="0"/>
              <a:t> </a:t>
            </a:r>
            <a:r>
              <a:rPr lang="ru-RU" altLang="ru-KZ" sz="2000" dirty="0" err="1"/>
              <a:t>қолдану</a:t>
            </a:r>
            <a:r>
              <a:rPr lang="ru-RU" altLang="ru-KZ" sz="2000" dirty="0"/>
              <a:t>;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KZ" sz="2000" dirty="0"/>
              <a:t>- </a:t>
            </a:r>
            <a:r>
              <a:rPr lang="ru-RU" altLang="ru-KZ" sz="2000" dirty="0" err="1"/>
              <a:t>ауыл</a:t>
            </a:r>
            <a:r>
              <a:rPr lang="ru-RU" altLang="ru-KZ" sz="2000" dirty="0"/>
              <a:t> </a:t>
            </a:r>
            <a:r>
              <a:rPr lang="ru-RU" altLang="ru-KZ" sz="2000" dirty="0" err="1"/>
              <a:t>шаруашылығында</a:t>
            </a:r>
            <a:r>
              <a:rPr lang="ru-RU" altLang="ru-KZ" sz="2000" dirty="0"/>
              <a:t>: </a:t>
            </a:r>
            <a:r>
              <a:rPr lang="ru-RU" altLang="ru-KZ" sz="2000" dirty="0" err="1"/>
              <a:t>трансгенді</a:t>
            </a:r>
            <a:r>
              <a:rPr lang="ru-RU" altLang="ru-KZ" sz="2000" dirty="0"/>
              <a:t> </a:t>
            </a:r>
            <a:r>
              <a:rPr lang="ru-RU" altLang="ru-KZ" sz="2000" dirty="0" err="1"/>
              <a:t>дақылдардың</a:t>
            </a:r>
            <a:r>
              <a:rPr lang="ru-RU" altLang="ru-KZ" sz="2000" dirty="0"/>
              <a:t> </a:t>
            </a:r>
            <a:r>
              <a:rPr lang="ru-RU" altLang="ru-KZ" sz="2000" dirty="0" err="1"/>
              <a:t>өсімдік</a:t>
            </a:r>
            <a:r>
              <a:rPr lang="ru-RU" altLang="ru-KZ" sz="2000" dirty="0"/>
              <a:t> </a:t>
            </a:r>
            <a:r>
              <a:rPr lang="ru-RU" altLang="ru-KZ" sz="2000" dirty="0" err="1"/>
              <a:t>шаруашылығын</a:t>
            </a:r>
            <a:r>
              <a:rPr lang="ru-RU" altLang="ru-KZ" sz="2000" dirty="0"/>
              <a:t>, </a:t>
            </a:r>
            <a:r>
              <a:rPr lang="ru-RU" altLang="ru-KZ" sz="2000" dirty="0" err="1"/>
              <a:t>өсімдіктерді</a:t>
            </a:r>
            <a:r>
              <a:rPr lang="ru-RU" altLang="ru-KZ" sz="2000" dirty="0"/>
              <a:t> </a:t>
            </a:r>
            <a:r>
              <a:rPr lang="ru-RU" altLang="ru-KZ" sz="2000" dirty="0" err="1"/>
              <a:t>қорғаудың</a:t>
            </a:r>
            <a:r>
              <a:rPr lang="ru-RU" altLang="ru-KZ" sz="2000" dirty="0"/>
              <a:t> </a:t>
            </a:r>
            <a:r>
              <a:rPr lang="ru-RU" altLang="ru-KZ" sz="2000" dirty="0" err="1"/>
              <a:t>биологиялық</a:t>
            </a:r>
            <a:r>
              <a:rPr lang="ru-RU" altLang="ru-KZ" sz="2000" dirty="0"/>
              <a:t> </a:t>
            </a:r>
            <a:r>
              <a:rPr lang="ru-RU" altLang="ru-KZ" sz="2000" dirty="0" err="1"/>
              <a:t>құралдарын</a:t>
            </a:r>
            <a:r>
              <a:rPr lang="ru-RU" altLang="ru-KZ" sz="2000" dirty="0"/>
              <a:t>, баку </a:t>
            </a:r>
            <a:r>
              <a:rPr lang="ru-RU" altLang="ru-KZ" sz="2000" dirty="0" err="1"/>
              <a:t>тыңайтқыштары</a:t>
            </a:r>
            <a:r>
              <a:rPr lang="ru-RU" altLang="ru-KZ" sz="2000" dirty="0"/>
              <a:t> мен өсу </a:t>
            </a:r>
            <a:r>
              <a:rPr lang="ru-RU" altLang="ru-KZ" sz="2000" dirty="0" err="1"/>
              <a:t>реттегіштерін</a:t>
            </a:r>
            <a:r>
              <a:rPr lang="ru-RU" altLang="ru-KZ" sz="2000" dirty="0"/>
              <a:t>, </a:t>
            </a:r>
            <a:r>
              <a:rPr lang="ru-RU" altLang="ru-KZ" sz="2000" dirty="0" err="1"/>
              <a:t>топырақты</a:t>
            </a:r>
            <a:r>
              <a:rPr lang="ru-RU" altLang="ru-KZ" sz="2000" dirty="0"/>
              <a:t> </a:t>
            </a:r>
            <a:r>
              <a:rPr lang="ru-RU" altLang="ru-KZ" sz="2000" dirty="0" err="1"/>
              <a:t>мелиорациялаудың</a:t>
            </a:r>
            <a:r>
              <a:rPr lang="ru-RU" altLang="ru-KZ" sz="2000" dirty="0"/>
              <a:t> </a:t>
            </a:r>
            <a:r>
              <a:rPr lang="ru-RU" altLang="ru-KZ" sz="2000" dirty="0" err="1"/>
              <a:t>микробиологиялық</a:t>
            </a:r>
            <a:r>
              <a:rPr lang="ru-RU" altLang="ru-KZ" sz="2000" dirty="0"/>
              <a:t> </a:t>
            </a:r>
            <a:r>
              <a:rPr lang="ru-RU" altLang="ru-KZ" sz="2000" dirty="0" err="1"/>
              <a:t>әдістерін</a:t>
            </a:r>
            <a:r>
              <a:rPr lang="ru-RU" altLang="ru-KZ" sz="2000" dirty="0"/>
              <a:t> </a:t>
            </a:r>
            <a:r>
              <a:rPr lang="ru-RU" altLang="ru-KZ" sz="2000" dirty="0" err="1"/>
              <a:t>дамыту</a:t>
            </a:r>
            <a:r>
              <a:rPr lang="ru-RU" altLang="ru-KZ" sz="2000" dirty="0"/>
              <a:t>;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KZ" sz="2000" dirty="0"/>
              <a:t>мал </a:t>
            </a:r>
            <a:r>
              <a:rPr lang="ru-RU" altLang="ru-KZ" sz="2000" dirty="0" err="1"/>
              <a:t>шаруашылығы</a:t>
            </a:r>
            <a:r>
              <a:rPr lang="ru-RU" altLang="ru-KZ" sz="2000" dirty="0"/>
              <a:t> </a:t>
            </a:r>
            <a:r>
              <a:rPr lang="ru-RU" altLang="ru-KZ" sz="2000" dirty="0" err="1"/>
              <a:t>саласында</a:t>
            </a:r>
            <a:r>
              <a:rPr lang="ru-RU" altLang="ru-KZ" sz="2000" dirty="0"/>
              <a:t> – </a:t>
            </a:r>
            <a:r>
              <a:rPr lang="ru-RU" altLang="ru-KZ" sz="2000" dirty="0" err="1"/>
              <a:t>вакциналар</a:t>
            </a:r>
            <a:r>
              <a:rPr lang="ru-RU" altLang="ru-KZ" sz="2000" dirty="0"/>
              <a:t> мен </a:t>
            </a:r>
            <a:r>
              <a:rPr lang="ru-RU" altLang="ru-KZ" sz="2000" dirty="0" err="1"/>
              <a:t>сарысулар</a:t>
            </a:r>
            <a:r>
              <a:rPr lang="ru-RU" altLang="ru-KZ" sz="2000" dirty="0"/>
              <a:t> </a:t>
            </a:r>
            <a:r>
              <a:rPr lang="ru-RU" altLang="ru-KZ" sz="2000" dirty="0" err="1"/>
              <a:t>алу</a:t>
            </a:r>
            <a:r>
              <a:rPr lang="ru-RU" altLang="ru-KZ" sz="2000" dirty="0"/>
              <a:t>, </a:t>
            </a:r>
            <a:r>
              <a:rPr lang="ru-RU" altLang="ru-KZ" sz="2000" dirty="0" err="1"/>
              <a:t>өсімдік</a:t>
            </a:r>
            <a:r>
              <a:rPr lang="ru-RU" altLang="ru-KZ" sz="2000" dirty="0"/>
              <a:t>, </a:t>
            </a:r>
            <a:r>
              <a:rPr lang="ru-RU" altLang="ru-KZ" sz="2000" dirty="0" err="1"/>
              <a:t>микробтық</a:t>
            </a:r>
            <a:r>
              <a:rPr lang="ru-RU" altLang="ru-KZ" sz="2000" dirty="0"/>
              <a:t> </a:t>
            </a:r>
            <a:r>
              <a:rPr lang="ru-RU" altLang="ru-KZ" sz="2000" dirty="0" err="1"/>
              <a:t>биомассадан</a:t>
            </a:r>
            <a:r>
              <a:rPr lang="ru-RU" altLang="ru-KZ" sz="2000" dirty="0"/>
              <a:t> және </a:t>
            </a:r>
            <a:r>
              <a:rPr lang="ru-RU" altLang="ru-KZ" sz="2000" dirty="0" err="1"/>
              <a:t>ауыл</a:t>
            </a:r>
            <a:r>
              <a:rPr lang="ru-RU" altLang="ru-KZ" sz="2000" dirty="0"/>
              <a:t> </a:t>
            </a:r>
            <a:r>
              <a:rPr lang="ru-RU" altLang="ru-KZ" sz="2000" dirty="0" err="1"/>
              <a:t>шаруашылығы</a:t>
            </a:r>
            <a:r>
              <a:rPr lang="ru-RU" altLang="ru-KZ" sz="2000" dirty="0"/>
              <a:t> </a:t>
            </a:r>
            <a:r>
              <a:rPr lang="ru-RU" altLang="ru-KZ" sz="2000" dirty="0" err="1"/>
              <a:t>қалдықтарынан</a:t>
            </a:r>
            <a:r>
              <a:rPr lang="ru-RU" altLang="ru-KZ" sz="2000" dirty="0"/>
              <a:t> </a:t>
            </a:r>
            <a:r>
              <a:rPr lang="ru-RU" altLang="ru-KZ" sz="2000" dirty="0" err="1"/>
              <a:t>тиімді</a:t>
            </a:r>
            <a:r>
              <a:rPr lang="ru-RU" altLang="ru-KZ" sz="2000" dirty="0"/>
              <a:t> </a:t>
            </a:r>
            <a:r>
              <a:rPr lang="ru-RU" altLang="ru-KZ" sz="2000" dirty="0" err="1"/>
              <a:t>жем</a:t>
            </a:r>
            <a:r>
              <a:rPr lang="ru-RU" altLang="ru-KZ" sz="2000" dirty="0"/>
              <a:t> </a:t>
            </a:r>
            <a:r>
              <a:rPr lang="ru-RU" altLang="ru-KZ" sz="2000" dirty="0" err="1"/>
              <a:t>препараттарын</a:t>
            </a:r>
            <a:r>
              <a:rPr lang="ru-RU" altLang="ru-KZ" sz="2000" dirty="0"/>
              <a:t> </a:t>
            </a:r>
            <a:r>
              <a:rPr lang="ru-RU" altLang="ru-KZ" sz="2000" dirty="0" err="1"/>
              <a:t>жасау</a:t>
            </a:r>
            <a:r>
              <a:rPr lang="ru-RU" altLang="ru-KZ" sz="2000" dirty="0"/>
              <a:t>, </a:t>
            </a:r>
            <a:r>
              <a:rPr lang="ru-RU" altLang="ru-KZ" sz="2000" dirty="0" err="1"/>
              <a:t>эмбриогенетикалық</a:t>
            </a:r>
            <a:r>
              <a:rPr lang="ru-RU" altLang="ru-KZ" sz="2000" dirty="0"/>
              <a:t> </a:t>
            </a:r>
            <a:r>
              <a:rPr lang="ru-RU" altLang="ru-KZ" sz="2000" dirty="0" err="1"/>
              <a:t>әдістер</a:t>
            </a:r>
            <a:r>
              <a:rPr lang="ru-RU" altLang="ru-KZ" sz="2000" dirty="0"/>
              <a:t> </a:t>
            </a:r>
            <a:r>
              <a:rPr lang="ru-RU" altLang="ru-KZ" sz="2000" dirty="0" err="1"/>
              <a:t>негізінде</a:t>
            </a:r>
            <a:r>
              <a:rPr lang="ru-RU" altLang="ru-KZ" sz="2000" dirty="0"/>
              <a:t> </a:t>
            </a:r>
            <a:r>
              <a:rPr lang="ru-RU" altLang="ru-KZ" sz="2000" dirty="0" err="1"/>
              <a:t>жануарларды</a:t>
            </a:r>
            <a:r>
              <a:rPr lang="ru-RU" altLang="ru-KZ" sz="2000" dirty="0"/>
              <a:t> </a:t>
            </a:r>
            <a:r>
              <a:rPr lang="ru-RU" altLang="ru-KZ" sz="2000" dirty="0" err="1"/>
              <a:t>көбейту</a:t>
            </a:r>
            <a:r>
              <a:rPr lang="ru-RU" altLang="ru-KZ" sz="2000" dirty="0"/>
              <a:t>;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KZ" sz="2000" dirty="0"/>
              <a:t>- </a:t>
            </a:r>
            <a:r>
              <a:rPr lang="ru-RU" altLang="ru-KZ" sz="2000" dirty="0" err="1"/>
              <a:t>медицинада</a:t>
            </a:r>
            <a:r>
              <a:rPr lang="ru-RU" altLang="ru-KZ" sz="2000" dirty="0"/>
              <a:t>: </a:t>
            </a:r>
            <a:r>
              <a:rPr lang="ru-RU" altLang="ru-KZ" sz="2000" dirty="0" err="1"/>
              <a:t>медициналық</a:t>
            </a:r>
            <a:r>
              <a:rPr lang="ru-RU" altLang="ru-KZ" sz="2000" dirty="0"/>
              <a:t> </a:t>
            </a:r>
            <a:r>
              <a:rPr lang="ru-RU" altLang="ru-KZ" sz="2000" dirty="0" err="1"/>
              <a:t>биопрепараттарды</a:t>
            </a:r>
            <a:r>
              <a:rPr lang="ru-RU" altLang="ru-KZ" sz="2000" dirty="0"/>
              <a:t>, </a:t>
            </a:r>
            <a:r>
              <a:rPr lang="ru-RU" altLang="ru-KZ" sz="2000" dirty="0" err="1"/>
              <a:t>моноклоналды</a:t>
            </a:r>
            <a:r>
              <a:rPr lang="ru-RU" altLang="ru-KZ" sz="2000" dirty="0"/>
              <a:t> </a:t>
            </a:r>
            <a:r>
              <a:rPr lang="ru-RU" altLang="ru-KZ" sz="2000" dirty="0" err="1"/>
              <a:t>антиденелерді</a:t>
            </a:r>
            <a:r>
              <a:rPr lang="ru-RU" altLang="ru-KZ" sz="2000" dirty="0"/>
              <a:t> </a:t>
            </a:r>
            <a:r>
              <a:rPr lang="ru-RU" altLang="ru-KZ" sz="2000" dirty="0" err="1"/>
              <a:t>жасау</a:t>
            </a:r>
            <a:r>
              <a:rPr lang="ru-RU" altLang="ru-KZ" sz="2000" dirty="0"/>
              <a:t>, диагностика, </a:t>
            </a:r>
            <a:r>
              <a:rPr lang="ru-RU" altLang="ru-KZ" sz="2000" dirty="0" err="1"/>
              <a:t>вакциналар</a:t>
            </a:r>
            <a:r>
              <a:rPr lang="ru-RU" altLang="ru-KZ" sz="2000" dirty="0"/>
              <a:t>, </a:t>
            </a:r>
            <a:r>
              <a:rPr lang="ru-RU" altLang="ru-KZ" sz="2000" dirty="0" err="1"/>
              <a:t>иммунобиотехнологияларды</a:t>
            </a:r>
            <a:r>
              <a:rPr lang="ru-RU" altLang="ru-KZ" sz="2000" dirty="0"/>
              <a:t> </a:t>
            </a:r>
            <a:r>
              <a:rPr lang="ru-RU" altLang="ru-KZ" sz="2000" dirty="0" err="1"/>
              <a:t>дамыту</a:t>
            </a:r>
            <a:r>
              <a:rPr lang="ru-RU" altLang="ru-KZ" sz="2000" dirty="0"/>
              <a:t>;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KZ" sz="2000" dirty="0"/>
              <a:t>- </a:t>
            </a:r>
            <a:r>
              <a:rPr lang="ru-RU" altLang="ru-KZ" sz="2000" dirty="0" err="1"/>
              <a:t>экологияда</a:t>
            </a:r>
            <a:r>
              <a:rPr lang="ru-RU" altLang="ru-KZ" sz="2000" dirty="0"/>
              <a:t>: </a:t>
            </a:r>
            <a:r>
              <a:rPr lang="ru-RU" altLang="ru-KZ" sz="2000" dirty="0" err="1"/>
              <a:t>ағынды</a:t>
            </a:r>
            <a:r>
              <a:rPr lang="ru-RU" altLang="ru-KZ" sz="2000" dirty="0"/>
              <a:t> </a:t>
            </a:r>
            <a:r>
              <a:rPr lang="ru-RU" altLang="ru-KZ" sz="2000" dirty="0" err="1"/>
              <a:t>суларды</a:t>
            </a:r>
            <a:r>
              <a:rPr lang="ru-RU" altLang="ru-KZ" sz="2000" dirty="0"/>
              <a:t> </a:t>
            </a:r>
            <a:r>
              <a:rPr lang="ru-RU" altLang="ru-KZ" sz="2000" dirty="0" err="1"/>
              <a:t>тазартудың</a:t>
            </a:r>
            <a:r>
              <a:rPr lang="ru-RU" altLang="ru-KZ" sz="2000" dirty="0"/>
              <a:t>, </a:t>
            </a:r>
            <a:r>
              <a:rPr lang="ru-RU" altLang="ru-KZ" sz="2000" dirty="0" err="1"/>
              <a:t>ауыл</a:t>
            </a:r>
            <a:r>
              <a:rPr lang="ru-RU" altLang="ru-KZ" sz="2000" dirty="0"/>
              <a:t> </a:t>
            </a:r>
            <a:r>
              <a:rPr lang="ru-RU" altLang="ru-KZ" sz="2000" dirty="0" err="1"/>
              <a:t>шаруашылығы</a:t>
            </a:r>
            <a:r>
              <a:rPr lang="ru-RU" altLang="ru-KZ" sz="2000" dirty="0"/>
              <a:t> </a:t>
            </a:r>
            <a:r>
              <a:rPr lang="ru-RU" altLang="ru-KZ" sz="2000" dirty="0" err="1"/>
              <a:t>қалдықтарын</a:t>
            </a:r>
            <a:r>
              <a:rPr lang="ru-RU" altLang="ru-KZ" sz="2000" dirty="0"/>
              <a:t> </a:t>
            </a:r>
            <a:r>
              <a:rPr lang="ru-RU" altLang="ru-KZ" sz="2000" dirty="0" err="1"/>
              <a:t>кәдеге</a:t>
            </a:r>
            <a:r>
              <a:rPr lang="ru-RU" altLang="ru-KZ" sz="2000" dirty="0"/>
              <a:t> </a:t>
            </a:r>
            <a:r>
              <a:rPr lang="ru-RU" altLang="ru-KZ" sz="2000" dirty="0" err="1"/>
              <a:t>жаратудың</a:t>
            </a:r>
            <a:r>
              <a:rPr lang="ru-RU" altLang="ru-KZ" sz="2000" dirty="0"/>
              <a:t> </a:t>
            </a:r>
            <a:r>
              <a:rPr lang="ru-RU" altLang="ru-KZ" sz="2000" dirty="0" err="1"/>
              <a:t>экологиялық</a:t>
            </a:r>
            <a:r>
              <a:rPr lang="ru-RU" altLang="ru-KZ" sz="2000" dirty="0"/>
              <a:t> таза </a:t>
            </a:r>
            <a:r>
              <a:rPr lang="ru-RU" altLang="ru-KZ" sz="2000" dirty="0" err="1"/>
              <a:t>технологияларын</a:t>
            </a:r>
            <a:r>
              <a:rPr lang="ru-RU" altLang="ru-KZ" sz="2000" dirty="0"/>
              <a:t> </a:t>
            </a:r>
            <a:r>
              <a:rPr lang="ru-RU" altLang="ru-KZ" sz="2000" dirty="0" err="1"/>
              <a:t>әзірлеу</a:t>
            </a:r>
            <a:r>
              <a:rPr lang="ru-RU" altLang="ru-KZ" sz="2000" dirty="0"/>
              <a:t>, </a:t>
            </a:r>
            <a:r>
              <a:rPr lang="ru-RU" altLang="ru-KZ" sz="2000" dirty="0" err="1"/>
              <a:t>экожүйелерді</a:t>
            </a:r>
            <a:r>
              <a:rPr lang="ru-RU" altLang="ru-KZ" sz="2000" dirty="0"/>
              <a:t> </a:t>
            </a:r>
            <a:r>
              <a:rPr lang="ru-RU" altLang="ru-KZ" sz="2000" dirty="0" err="1"/>
              <a:t>жобалау</a:t>
            </a:r>
            <a:r>
              <a:rPr lang="ru-RU" altLang="ru-KZ" sz="2000" dirty="0"/>
              <a:t>;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KZ" sz="2000" dirty="0"/>
              <a:t>- </a:t>
            </a:r>
            <a:r>
              <a:rPr lang="ru-RU" altLang="ru-KZ" sz="2000" dirty="0" err="1"/>
              <a:t>энергетикалық</a:t>
            </a:r>
            <a:r>
              <a:rPr lang="ru-RU" altLang="ru-KZ" sz="2000" dirty="0"/>
              <a:t> </a:t>
            </a:r>
            <a:r>
              <a:rPr lang="ru-RU" altLang="ru-KZ" sz="2000" dirty="0" err="1"/>
              <a:t>секторда</a:t>
            </a:r>
            <a:r>
              <a:rPr lang="ru-RU" altLang="ru-KZ" sz="2000" dirty="0"/>
              <a:t>: </a:t>
            </a:r>
            <a:r>
              <a:rPr lang="ru-RU" altLang="ru-KZ" sz="2000" dirty="0" err="1"/>
              <a:t>биоэнергияның</a:t>
            </a:r>
            <a:r>
              <a:rPr lang="ru-RU" altLang="ru-KZ" sz="2000" dirty="0"/>
              <a:t> </a:t>
            </a:r>
            <a:r>
              <a:rPr lang="ru-RU" altLang="ru-KZ" sz="2000" dirty="0" err="1"/>
              <a:t>жаңа</a:t>
            </a:r>
            <a:r>
              <a:rPr lang="ru-RU" altLang="ru-KZ" sz="2000" dirty="0"/>
              <a:t> </a:t>
            </a:r>
            <a:r>
              <a:rPr lang="ru-RU" altLang="ru-KZ" sz="2000" dirty="0" err="1"/>
              <a:t>көздерін</a:t>
            </a:r>
            <a:r>
              <a:rPr lang="ru-RU" altLang="ru-KZ" sz="2000" dirty="0"/>
              <a:t> </a:t>
            </a:r>
            <a:r>
              <a:rPr lang="ru-RU" altLang="ru-KZ" sz="2000" dirty="0" err="1"/>
              <a:t>пайдалану</a:t>
            </a:r>
            <a:r>
              <a:rPr lang="ru-RU" altLang="ru-KZ" sz="2000" dirty="0"/>
              <a:t>, </a:t>
            </a:r>
            <a:r>
              <a:rPr lang="ru-RU" altLang="ru-KZ" sz="2000" dirty="0" err="1"/>
              <a:t>биомассаны</a:t>
            </a:r>
            <a:r>
              <a:rPr lang="ru-RU" altLang="ru-KZ" sz="2000" dirty="0"/>
              <a:t> </a:t>
            </a:r>
            <a:r>
              <a:rPr lang="ru-RU" altLang="ru-KZ" sz="2000" dirty="0" err="1"/>
              <a:t>биогазға</a:t>
            </a:r>
            <a:r>
              <a:rPr lang="ru-RU" altLang="ru-KZ" sz="2000" dirty="0"/>
              <a:t> және </a:t>
            </a:r>
            <a:r>
              <a:rPr lang="ru-RU" altLang="ru-KZ" sz="2000" dirty="0" err="1"/>
              <a:t>биоотынға</a:t>
            </a:r>
            <a:r>
              <a:rPr lang="ru-RU" altLang="ru-KZ" sz="2000" dirty="0"/>
              <a:t> </a:t>
            </a:r>
            <a:r>
              <a:rPr lang="ru-RU" altLang="ru-KZ" sz="2000" dirty="0" err="1"/>
              <a:t>биоконверсиялау</a:t>
            </a:r>
            <a:r>
              <a:rPr lang="ru-RU" altLang="ru-KZ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731124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9D8160-16C1-4F0A-904C-ED4E062640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282261A-2F59-411E-B458-C85C5DA50D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2562922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A6E52159-E6F4-4731-90A1-C79D91A343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KZ" sz="4000" dirty="0"/>
              <a:t>Қазіргі </a:t>
            </a:r>
            <a:r>
              <a:rPr lang="ru-RU" altLang="ru-KZ" sz="4000" dirty="0" err="1"/>
              <a:t>биотехнологияның</a:t>
            </a:r>
            <a:r>
              <a:rPr lang="ru-RU" altLang="ru-KZ" sz="4000" dirty="0"/>
              <a:t> </a:t>
            </a:r>
            <a:r>
              <a:rPr lang="ru-RU" altLang="ru-KZ" sz="4000" dirty="0" err="1"/>
              <a:t>негізгі</a:t>
            </a:r>
            <a:r>
              <a:rPr lang="ru-RU" altLang="ru-KZ" sz="4000" dirty="0"/>
              <a:t> </a:t>
            </a:r>
            <a:r>
              <a:rPr lang="ru-RU" altLang="ru-KZ" sz="4000" dirty="0" err="1"/>
              <a:t>мақсаты</a:t>
            </a:r>
            <a:endParaRPr lang="ru-RU" altLang="ru-KZ" sz="4000" dirty="0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CAE0DE53-6157-49D4-94F0-B267BEBDE2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kk-KZ" altLang="ru-KZ" dirty="0"/>
              <a:t>Т</a:t>
            </a:r>
            <a:r>
              <a:rPr lang="ru-RU" altLang="ru-KZ" dirty="0" err="1"/>
              <a:t>ұрақты</a:t>
            </a:r>
            <a:r>
              <a:rPr lang="ru-RU" altLang="ru-KZ" dirty="0"/>
              <a:t>, </a:t>
            </a:r>
            <a:r>
              <a:rPr lang="ru-RU" altLang="ru-KZ" dirty="0" err="1"/>
              <a:t>тұқым</a:t>
            </a:r>
            <a:r>
              <a:rPr lang="ru-RU" altLang="ru-KZ" dirty="0"/>
              <a:t> </a:t>
            </a:r>
            <a:r>
              <a:rPr lang="ru-RU" altLang="ru-KZ" dirty="0" err="1"/>
              <a:t>қуалайтын</a:t>
            </a:r>
            <a:r>
              <a:rPr lang="ru-RU" altLang="ru-KZ" dirty="0"/>
              <a:t>, </a:t>
            </a:r>
            <a:r>
              <a:rPr lang="ru-RU" altLang="ru-KZ" dirty="0" err="1"/>
              <a:t>экономикалық</a:t>
            </a:r>
            <a:r>
              <a:rPr lang="ru-RU" altLang="ru-KZ" dirty="0"/>
              <a:t> </a:t>
            </a:r>
            <a:r>
              <a:rPr lang="ru-RU" altLang="ru-KZ" dirty="0" err="1"/>
              <a:t>құнды</a:t>
            </a:r>
            <a:r>
              <a:rPr lang="ru-RU" altLang="ru-KZ" dirty="0"/>
              <a:t> </a:t>
            </a:r>
            <a:r>
              <a:rPr lang="ru-RU" altLang="ru-KZ" dirty="0" err="1"/>
              <a:t>белгілері</a:t>
            </a:r>
            <a:r>
              <a:rPr lang="ru-RU" altLang="ru-KZ" dirty="0"/>
              <a:t> бар </a:t>
            </a:r>
            <a:r>
              <a:rPr lang="ru-RU" altLang="ru-KZ" dirty="0" err="1"/>
              <a:t>өсімдіктердің</a:t>
            </a:r>
            <a:r>
              <a:rPr lang="ru-RU" altLang="ru-KZ" dirty="0"/>
              <a:t> </a:t>
            </a:r>
            <a:r>
              <a:rPr lang="ru-RU" altLang="ru-KZ" dirty="0" err="1"/>
              <a:t>жаңа</a:t>
            </a:r>
            <a:r>
              <a:rPr lang="ru-RU" altLang="ru-KZ" dirty="0"/>
              <a:t> </a:t>
            </a:r>
            <a:r>
              <a:rPr lang="ru-RU" altLang="ru-KZ" dirty="0" err="1"/>
              <a:t>сорттарын</a:t>
            </a:r>
            <a:r>
              <a:rPr lang="ru-RU" altLang="ru-KZ" dirty="0"/>
              <a:t>, </a:t>
            </a:r>
            <a:r>
              <a:rPr lang="ru-RU" altLang="ru-KZ" dirty="0" err="1"/>
              <a:t>жануарлар</a:t>
            </a:r>
            <a:r>
              <a:rPr lang="ru-RU" altLang="ru-KZ" dirty="0"/>
              <a:t> </a:t>
            </a:r>
            <a:r>
              <a:rPr lang="ru-RU" altLang="ru-KZ" dirty="0" err="1"/>
              <a:t>тұқымдарын</a:t>
            </a:r>
            <a:r>
              <a:rPr lang="ru-RU" altLang="ru-KZ" dirty="0"/>
              <a:t> және</a:t>
            </a:r>
            <a:r>
              <a:rPr lang="en-US" altLang="ru-KZ" dirty="0"/>
              <a:t> </a:t>
            </a:r>
            <a:r>
              <a:rPr lang="ru-RU" altLang="ru-KZ" dirty="0"/>
              <a:t>микроорганизмдердің </a:t>
            </a:r>
            <a:r>
              <a:rPr lang="ru-RU" altLang="ru-KZ" dirty="0" err="1"/>
              <a:t>штаммдарын</a:t>
            </a:r>
            <a:r>
              <a:rPr lang="ru-RU" altLang="ru-KZ" dirty="0"/>
              <a:t> </a:t>
            </a:r>
            <a:r>
              <a:rPr lang="ru-RU" altLang="ru-KZ" dirty="0" err="1"/>
              <a:t>жасау</a:t>
            </a:r>
            <a:endParaRPr lang="ru-RU" altLang="ru-KZ" dirty="0"/>
          </a:p>
        </p:txBody>
      </p:sp>
    </p:spTree>
    <p:extLst>
      <p:ext uri="{BB962C8B-B14F-4D97-AF65-F5344CB8AC3E}">
        <p14:creationId xmlns:p14="http://schemas.microsoft.com/office/powerpoint/2010/main" val="6597918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8733FA01-3AE4-4BF2-8B8E-229E582DD60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KZ" sz="4000" b="1" dirty="0"/>
              <a:t>Қазіргі </a:t>
            </a:r>
            <a:r>
              <a:rPr lang="ru-RU" altLang="ru-KZ" sz="4000" b="1" dirty="0" err="1"/>
              <a:t>биотехнологияның</a:t>
            </a:r>
            <a:r>
              <a:rPr lang="ru-RU" altLang="ru-KZ" sz="4000" b="1" dirty="0"/>
              <a:t> </a:t>
            </a:r>
            <a:r>
              <a:rPr lang="ru-RU" altLang="ru-KZ" sz="4000" b="1" dirty="0" err="1"/>
              <a:t>негізгі</a:t>
            </a:r>
            <a:r>
              <a:rPr lang="ru-RU" altLang="ru-KZ" sz="4000" b="1" dirty="0"/>
              <a:t> </a:t>
            </a:r>
            <a:r>
              <a:rPr lang="ru-RU" altLang="ru-KZ" sz="4000" b="1" dirty="0" err="1"/>
              <a:t>міндеттері</a:t>
            </a:r>
            <a:endParaRPr lang="ru-RU" altLang="ru-KZ" sz="4000" dirty="0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16E68DD7-F5B7-4222-A229-C647157808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0" y="1600200"/>
            <a:ext cx="9144000" cy="4997450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</a:pPr>
            <a:r>
              <a:rPr lang="ru-RU" altLang="ru-KZ" sz="2000" dirty="0"/>
              <a:t>медицина </a:t>
            </a:r>
            <a:r>
              <a:rPr lang="ru-RU" altLang="ru-KZ" sz="2000" dirty="0" err="1"/>
              <a:t>үшін</a:t>
            </a:r>
            <a:r>
              <a:rPr lang="ru-RU" altLang="ru-KZ" sz="2000" dirty="0"/>
              <a:t> </a:t>
            </a:r>
            <a:r>
              <a:rPr lang="ru-RU" altLang="ru-KZ" sz="2000" dirty="0" err="1"/>
              <a:t>жаңа</a:t>
            </a:r>
            <a:r>
              <a:rPr lang="ru-RU" altLang="ru-KZ" sz="2000" dirty="0"/>
              <a:t> </a:t>
            </a:r>
            <a:r>
              <a:rPr lang="ru-RU" altLang="ru-KZ" sz="2000" dirty="0" err="1"/>
              <a:t>биологиялық</a:t>
            </a:r>
            <a:r>
              <a:rPr lang="ru-RU" altLang="ru-KZ" sz="2000" dirty="0"/>
              <a:t> </a:t>
            </a:r>
            <a:r>
              <a:rPr lang="ru-RU" altLang="ru-KZ" sz="2000" dirty="0" err="1"/>
              <a:t>белсенді</a:t>
            </a:r>
            <a:r>
              <a:rPr lang="ru-RU" altLang="ru-KZ" sz="2000" dirty="0"/>
              <a:t> </a:t>
            </a:r>
            <a:r>
              <a:rPr lang="ru-RU" altLang="ru-KZ" sz="2000" dirty="0" err="1"/>
              <a:t>заттар</a:t>
            </a:r>
            <a:r>
              <a:rPr lang="ru-RU" altLang="ru-KZ" sz="2000" dirty="0"/>
              <a:t> мен </a:t>
            </a:r>
            <a:r>
              <a:rPr lang="ru-RU" altLang="ru-KZ" sz="2000" dirty="0" err="1"/>
              <a:t>препараттар</a:t>
            </a:r>
            <a:r>
              <a:rPr lang="ru-RU" altLang="ru-KZ" sz="2000" dirty="0"/>
              <a:t> (</a:t>
            </a:r>
            <a:r>
              <a:rPr lang="ru-RU" altLang="ru-KZ" sz="2000" dirty="0" err="1"/>
              <a:t>интерферондар</a:t>
            </a:r>
            <a:r>
              <a:rPr lang="ru-RU" altLang="ru-KZ" sz="2000" dirty="0"/>
              <a:t>, инсулин, өсу </a:t>
            </a:r>
            <a:r>
              <a:rPr lang="ru-RU" altLang="ru-KZ" sz="2000" dirty="0" err="1"/>
              <a:t>гормондары</a:t>
            </a:r>
            <a:r>
              <a:rPr lang="ru-RU" altLang="ru-KZ" sz="2000" dirty="0"/>
              <a:t>, </a:t>
            </a:r>
            <a:r>
              <a:rPr lang="ru-RU" altLang="ru-KZ" sz="2000" dirty="0" err="1"/>
              <a:t>антиденелер</a:t>
            </a:r>
            <a:r>
              <a:rPr lang="ru-RU" altLang="ru-KZ" sz="2000" dirty="0"/>
              <a:t>);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altLang="ru-KZ" sz="2000" dirty="0" err="1"/>
              <a:t>өсімдіктерді</a:t>
            </a:r>
            <a:r>
              <a:rPr lang="ru-RU" altLang="ru-KZ" sz="2000" dirty="0"/>
              <a:t> </a:t>
            </a:r>
            <a:r>
              <a:rPr lang="ru-RU" altLang="ru-KZ" sz="2000" dirty="0" err="1"/>
              <a:t>аурулар</a:t>
            </a:r>
            <a:r>
              <a:rPr lang="ru-RU" altLang="ru-KZ" sz="2000" dirty="0"/>
              <a:t> мен </a:t>
            </a:r>
            <a:r>
              <a:rPr lang="ru-RU" altLang="ru-KZ" sz="2000" dirty="0" err="1"/>
              <a:t>зиянкестерден</a:t>
            </a:r>
            <a:r>
              <a:rPr lang="ru-RU" altLang="ru-KZ" sz="2000" dirty="0"/>
              <a:t> </a:t>
            </a:r>
            <a:r>
              <a:rPr lang="ru-RU" altLang="ru-KZ" sz="2000" dirty="0" err="1"/>
              <a:t>микробиологиялық</a:t>
            </a:r>
            <a:r>
              <a:rPr lang="ru-RU" altLang="ru-KZ" sz="2000" dirty="0"/>
              <a:t> </a:t>
            </a:r>
            <a:r>
              <a:rPr lang="ru-RU" altLang="ru-KZ" sz="2000" dirty="0" err="1"/>
              <a:t>қорғау</a:t>
            </a:r>
            <a:r>
              <a:rPr lang="ru-RU" altLang="ru-KZ" sz="2000" dirty="0"/>
              <a:t> </a:t>
            </a:r>
            <a:r>
              <a:rPr lang="ru-RU" altLang="ru-KZ" sz="2000" dirty="0" err="1"/>
              <a:t>құралдары</a:t>
            </a:r>
            <a:r>
              <a:rPr lang="ru-RU" altLang="ru-KZ" sz="2000" dirty="0"/>
              <a:t>, </a:t>
            </a:r>
            <a:r>
              <a:rPr lang="ru-RU" altLang="ru-KZ" sz="2000" dirty="0" err="1"/>
              <a:t>бактериялық</a:t>
            </a:r>
            <a:r>
              <a:rPr lang="ru-RU" altLang="ru-KZ" sz="2000" dirty="0"/>
              <a:t> </a:t>
            </a:r>
            <a:r>
              <a:rPr lang="ru-RU" altLang="ru-KZ" sz="2000" dirty="0" err="1"/>
              <a:t>тыңайтқыштар</a:t>
            </a:r>
            <a:r>
              <a:rPr lang="ru-RU" altLang="ru-KZ" sz="2000" dirty="0"/>
              <a:t> және </a:t>
            </a:r>
            <a:r>
              <a:rPr lang="ru-RU" altLang="ru-KZ" sz="2000" dirty="0" err="1"/>
              <a:t>өсімдіктердің</a:t>
            </a:r>
            <a:r>
              <a:rPr lang="ru-RU" altLang="ru-KZ" sz="2000" dirty="0"/>
              <a:t> </a:t>
            </a:r>
            <a:r>
              <a:rPr lang="ru-RU" altLang="ru-KZ" sz="2000" dirty="0" err="1"/>
              <a:t>өсуін</a:t>
            </a:r>
            <a:r>
              <a:rPr lang="ru-RU" altLang="ru-KZ" sz="2000" dirty="0"/>
              <a:t> </a:t>
            </a:r>
            <a:r>
              <a:rPr lang="ru-RU" altLang="ru-KZ" sz="2000" dirty="0" err="1"/>
              <a:t>реттегіштер</a:t>
            </a:r>
            <a:r>
              <a:rPr lang="ru-RU" altLang="ru-KZ" sz="2000" dirty="0"/>
              <a:t>, </a:t>
            </a:r>
            <a:r>
              <a:rPr lang="ru-RU" altLang="ru-KZ" sz="2000" dirty="0" err="1"/>
              <a:t>гендік</a:t>
            </a:r>
            <a:r>
              <a:rPr lang="ru-RU" altLang="ru-KZ" sz="2000" dirty="0"/>
              <a:t> және </a:t>
            </a:r>
            <a:r>
              <a:rPr lang="ru-RU" altLang="ru-KZ" sz="2000" dirty="0" err="1"/>
              <a:t>жасушалық</a:t>
            </a:r>
            <a:r>
              <a:rPr lang="ru-RU" altLang="ru-KZ" sz="2000" dirty="0"/>
              <a:t> инженерия </a:t>
            </a:r>
            <a:r>
              <a:rPr lang="ru-RU" altLang="ru-KZ" sz="2000" dirty="0" err="1"/>
              <a:t>арқылы</a:t>
            </a:r>
            <a:r>
              <a:rPr lang="ru-RU" altLang="ru-KZ" sz="2000" dirty="0"/>
              <a:t> </a:t>
            </a:r>
            <a:r>
              <a:rPr lang="ru-RU" altLang="ru-KZ" sz="2000" dirty="0" err="1"/>
              <a:t>алынған</a:t>
            </a:r>
            <a:r>
              <a:rPr lang="ru-RU" altLang="ru-KZ" sz="2000" dirty="0"/>
              <a:t> </a:t>
            </a:r>
            <a:r>
              <a:rPr lang="ru-RU" altLang="ru-KZ" sz="2000" dirty="0" err="1"/>
              <a:t>ауылшаруашылық</a:t>
            </a:r>
            <a:r>
              <a:rPr lang="ru-RU" altLang="ru-KZ" sz="2000" dirty="0"/>
              <a:t> </a:t>
            </a:r>
            <a:r>
              <a:rPr lang="ru-RU" altLang="ru-KZ" sz="2000" dirty="0" err="1"/>
              <a:t>өсімдіктерінің</a:t>
            </a:r>
            <a:r>
              <a:rPr lang="ru-RU" altLang="ru-KZ" sz="2000" dirty="0"/>
              <a:t> </a:t>
            </a:r>
            <a:r>
              <a:rPr lang="ru-RU" altLang="ru-KZ" sz="2000" dirty="0" err="1"/>
              <a:t>жаңа</a:t>
            </a:r>
            <a:r>
              <a:rPr lang="ru-RU" altLang="ru-KZ" sz="2000" dirty="0"/>
              <a:t> </a:t>
            </a:r>
            <a:r>
              <a:rPr lang="ru-RU" altLang="ru-KZ" sz="2000" dirty="0" err="1"/>
              <a:t>жоғары</a:t>
            </a:r>
            <a:r>
              <a:rPr lang="ru-RU" altLang="ru-KZ" sz="2000" dirty="0"/>
              <a:t> </a:t>
            </a:r>
            <a:r>
              <a:rPr lang="ru-RU" altLang="ru-KZ" sz="2000" dirty="0" err="1"/>
              <a:t>өнімді</a:t>
            </a:r>
            <a:r>
              <a:rPr lang="ru-RU" altLang="ru-KZ" sz="2000" dirty="0"/>
              <a:t> және қоршаған </a:t>
            </a:r>
            <a:r>
              <a:rPr lang="ru-RU" altLang="ru-KZ" sz="2000" dirty="0" err="1"/>
              <a:t>ортаның</a:t>
            </a:r>
            <a:r>
              <a:rPr lang="ru-RU" altLang="ru-KZ" sz="2000" dirty="0"/>
              <a:t> </a:t>
            </a:r>
            <a:r>
              <a:rPr lang="ru-RU" altLang="ru-KZ" sz="2000" dirty="0" err="1"/>
              <a:t>қолайсыз</a:t>
            </a:r>
            <a:r>
              <a:rPr lang="ru-RU" altLang="ru-KZ" sz="2000" dirty="0"/>
              <a:t> </a:t>
            </a:r>
            <a:r>
              <a:rPr lang="ru-RU" altLang="ru-KZ" sz="2000" dirty="0" err="1"/>
              <a:t>факторларына</a:t>
            </a:r>
            <a:r>
              <a:rPr lang="ru-RU" altLang="ru-KZ" sz="2000" dirty="0"/>
              <a:t> </a:t>
            </a:r>
            <a:r>
              <a:rPr lang="ru-RU" altLang="ru-KZ" sz="2000" dirty="0" err="1"/>
              <a:t>төзімді</a:t>
            </a:r>
            <a:r>
              <a:rPr lang="ru-RU" altLang="ru-KZ" sz="2000" dirty="0"/>
              <a:t> </a:t>
            </a:r>
            <a:r>
              <a:rPr lang="ru-RU" altLang="ru-KZ" sz="2000" dirty="0" err="1"/>
              <a:t>гибридтерін</a:t>
            </a:r>
            <a:r>
              <a:rPr lang="ru-RU" altLang="ru-KZ" sz="2000" dirty="0"/>
              <a:t> </a:t>
            </a:r>
            <a:r>
              <a:rPr lang="ru-RU" altLang="ru-KZ" sz="2000" dirty="0" err="1"/>
              <a:t>жасау</a:t>
            </a:r>
            <a:r>
              <a:rPr lang="ru-RU" altLang="ru-KZ" sz="2000" dirty="0"/>
              <a:t>;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altLang="ru-KZ" sz="2000" dirty="0"/>
              <a:t>мал </a:t>
            </a:r>
            <a:r>
              <a:rPr lang="ru-RU" altLang="ru-KZ" sz="2000" dirty="0" err="1"/>
              <a:t>шаруашылығының</a:t>
            </a:r>
            <a:r>
              <a:rPr lang="ru-RU" altLang="ru-KZ" sz="2000" dirty="0"/>
              <a:t> </a:t>
            </a:r>
            <a:r>
              <a:rPr lang="ru-RU" altLang="ru-KZ" sz="2000" dirty="0" err="1"/>
              <a:t>өнімділігін</a:t>
            </a:r>
            <a:r>
              <a:rPr lang="ru-RU" altLang="ru-KZ" sz="2000" dirty="0"/>
              <a:t> </a:t>
            </a:r>
            <a:r>
              <a:rPr lang="ru-RU" altLang="ru-KZ" sz="2000" dirty="0" err="1"/>
              <a:t>арттыру</a:t>
            </a:r>
            <a:r>
              <a:rPr lang="ru-RU" altLang="ru-KZ" sz="2000" dirty="0"/>
              <a:t> </a:t>
            </a:r>
            <a:r>
              <a:rPr lang="ru-RU" altLang="ru-KZ" sz="2000" dirty="0" err="1"/>
              <a:t>үшін</a:t>
            </a:r>
            <a:r>
              <a:rPr lang="ru-RU" altLang="ru-KZ" sz="2000" dirty="0"/>
              <a:t> </a:t>
            </a:r>
            <a:r>
              <a:rPr lang="ru-RU" altLang="ru-KZ" sz="2000" dirty="0" err="1"/>
              <a:t>бағалы</a:t>
            </a:r>
            <a:r>
              <a:rPr lang="ru-RU" altLang="ru-KZ" sz="2000" dirty="0"/>
              <a:t> </a:t>
            </a:r>
            <a:r>
              <a:rPr lang="ru-RU" altLang="ru-KZ" sz="2000" dirty="0" err="1"/>
              <a:t>азықтық</a:t>
            </a:r>
            <a:r>
              <a:rPr lang="ru-RU" altLang="ru-KZ" sz="2000" dirty="0"/>
              <a:t> </a:t>
            </a:r>
            <a:r>
              <a:rPr lang="ru-RU" altLang="ru-KZ" sz="2000" dirty="0" err="1"/>
              <a:t>қоспалар</a:t>
            </a:r>
            <a:r>
              <a:rPr lang="ru-RU" altLang="ru-KZ" sz="2000" dirty="0"/>
              <a:t> мен </a:t>
            </a:r>
            <a:r>
              <a:rPr lang="ru-RU" altLang="ru-KZ" sz="2000" dirty="0" err="1"/>
              <a:t>биологиялық</a:t>
            </a:r>
            <a:r>
              <a:rPr lang="ru-RU" altLang="ru-KZ" sz="2000" dirty="0"/>
              <a:t> </a:t>
            </a:r>
            <a:r>
              <a:rPr lang="ru-RU" altLang="ru-KZ" sz="2000" dirty="0" err="1"/>
              <a:t>белсенді</a:t>
            </a:r>
            <a:r>
              <a:rPr lang="ru-RU" altLang="ru-KZ" sz="2000" dirty="0"/>
              <a:t> </a:t>
            </a:r>
            <a:r>
              <a:rPr lang="ru-RU" altLang="ru-KZ" sz="2000" dirty="0" err="1"/>
              <a:t>заттар</a:t>
            </a:r>
            <a:r>
              <a:rPr lang="ru-RU" altLang="ru-KZ" sz="2000" dirty="0"/>
              <a:t> (</a:t>
            </a:r>
            <a:r>
              <a:rPr lang="ru-RU" altLang="ru-KZ" sz="2000" dirty="0" err="1"/>
              <a:t>азықтық</a:t>
            </a:r>
            <a:r>
              <a:rPr lang="ru-RU" altLang="ru-KZ" sz="2000" dirty="0"/>
              <a:t> </a:t>
            </a:r>
            <a:r>
              <a:rPr lang="ru-RU" altLang="ru-KZ" sz="2000" dirty="0" err="1"/>
              <a:t>ақуыз</a:t>
            </a:r>
            <a:r>
              <a:rPr lang="ru-RU" altLang="ru-KZ" sz="2000" dirty="0"/>
              <a:t>, </a:t>
            </a:r>
            <a:r>
              <a:rPr lang="ru-RU" altLang="ru-KZ" sz="2000" dirty="0" err="1"/>
              <a:t>аминқышқылдары</a:t>
            </a:r>
            <a:r>
              <a:rPr lang="ru-RU" altLang="ru-KZ" sz="2000" dirty="0"/>
              <a:t>, ферменттер, </a:t>
            </a:r>
            <a:r>
              <a:rPr lang="ru-RU" altLang="ru-KZ" sz="2000" dirty="0" err="1"/>
              <a:t>витаминдер</a:t>
            </a:r>
            <a:r>
              <a:rPr lang="ru-RU" altLang="ru-KZ" sz="2000" dirty="0"/>
              <a:t>, </a:t>
            </a:r>
            <a:r>
              <a:rPr lang="ru-RU" altLang="ru-KZ" sz="2000" dirty="0" err="1"/>
              <a:t>жемдік</a:t>
            </a:r>
            <a:r>
              <a:rPr lang="ru-RU" altLang="ru-KZ" sz="2000" dirty="0"/>
              <a:t> </a:t>
            </a:r>
            <a:r>
              <a:rPr lang="ru-RU" altLang="ru-KZ" sz="2000" dirty="0" err="1"/>
              <a:t>антибиотиктер</a:t>
            </a:r>
            <a:r>
              <a:rPr lang="ru-RU" altLang="ru-KZ" sz="2000" dirty="0"/>
              <a:t>);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altLang="ru-KZ" sz="2000" dirty="0" err="1"/>
              <a:t>тамағамдық</a:t>
            </a:r>
            <a:r>
              <a:rPr lang="ru-RU" altLang="ru-KZ" sz="2000" dirty="0"/>
              <a:t>, </a:t>
            </a:r>
            <a:r>
              <a:rPr lang="ru-RU" altLang="ru-KZ" sz="2000" dirty="0" err="1"/>
              <a:t>химиялық</a:t>
            </a:r>
            <a:r>
              <a:rPr lang="ru-RU" altLang="ru-KZ" sz="2000" dirty="0"/>
              <a:t>, </a:t>
            </a:r>
            <a:r>
              <a:rPr lang="ru-RU" altLang="ru-KZ" sz="2000" dirty="0" err="1"/>
              <a:t>микробиологиялық</a:t>
            </a:r>
            <a:r>
              <a:rPr lang="ru-RU" altLang="ru-KZ" sz="2000" dirty="0"/>
              <a:t> және </a:t>
            </a:r>
            <a:r>
              <a:rPr lang="ru-RU" altLang="ru-KZ" sz="2000" dirty="0" err="1"/>
              <a:t>басқа</a:t>
            </a:r>
            <a:r>
              <a:rPr lang="ru-RU" altLang="ru-KZ" sz="2000" dirty="0"/>
              <a:t> </a:t>
            </a:r>
            <a:r>
              <a:rPr lang="ru-RU" altLang="ru-KZ" sz="2000" dirty="0" err="1"/>
              <a:t>салаларда</a:t>
            </a:r>
            <a:r>
              <a:rPr lang="ru-RU" altLang="ru-KZ" sz="2000" dirty="0"/>
              <a:t> </a:t>
            </a:r>
            <a:r>
              <a:rPr lang="ru-RU" altLang="ru-KZ" sz="2000" dirty="0" err="1"/>
              <a:t>пайдалану</a:t>
            </a:r>
            <a:r>
              <a:rPr lang="ru-RU" altLang="ru-KZ" sz="2000" dirty="0"/>
              <a:t> </a:t>
            </a:r>
            <a:r>
              <a:rPr lang="ru-RU" altLang="ru-KZ" sz="2000" dirty="0" err="1"/>
              <a:t>үшін</a:t>
            </a:r>
            <a:r>
              <a:rPr lang="ru-RU" altLang="ru-KZ" sz="2000" dirty="0"/>
              <a:t> </a:t>
            </a:r>
            <a:r>
              <a:rPr lang="ru-RU" altLang="ru-KZ" sz="2000" dirty="0" err="1"/>
              <a:t>экономикалық</a:t>
            </a:r>
            <a:r>
              <a:rPr lang="ru-RU" altLang="ru-KZ" sz="2000" dirty="0"/>
              <a:t> </a:t>
            </a:r>
            <a:r>
              <a:rPr lang="ru-RU" altLang="ru-KZ" sz="2000" dirty="0" err="1"/>
              <a:t>құнды</a:t>
            </a:r>
            <a:r>
              <a:rPr lang="ru-RU" altLang="ru-KZ" sz="2000" dirty="0"/>
              <a:t> </a:t>
            </a:r>
            <a:r>
              <a:rPr lang="ru-RU" altLang="ru-KZ" sz="2000" dirty="0" err="1"/>
              <a:t>өнімдерді</a:t>
            </a:r>
            <a:r>
              <a:rPr lang="ru-RU" altLang="ru-KZ" sz="2000" dirty="0"/>
              <a:t> </a:t>
            </a:r>
            <a:r>
              <a:rPr lang="ru-RU" altLang="ru-KZ" sz="2000" dirty="0" err="1"/>
              <a:t>алудың</a:t>
            </a:r>
            <a:r>
              <a:rPr lang="ru-RU" altLang="ru-KZ" sz="2000" dirty="0"/>
              <a:t> </a:t>
            </a:r>
            <a:r>
              <a:rPr lang="ru-RU" altLang="ru-KZ" sz="2000" dirty="0" err="1"/>
              <a:t>жаңа</a:t>
            </a:r>
            <a:r>
              <a:rPr lang="ru-RU" altLang="ru-KZ" sz="2000" dirty="0"/>
              <a:t> </a:t>
            </a:r>
            <a:r>
              <a:rPr lang="ru-RU" altLang="ru-KZ" sz="2000" dirty="0" err="1"/>
              <a:t>технологиялары</a:t>
            </a:r>
            <a:r>
              <a:rPr lang="ru-RU" altLang="ru-KZ" sz="2000" dirty="0"/>
              <a:t>;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altLang="ru-KZ" sz="2000" dirty="0" err="1"/>
              <a:t>ауылшаруашылық</a:t>
            </a:r>
            <a:r>
              <a:rPr lang="ru-RU" altLang="ru-KZ" sz="2000" dirty="0"/>
              <a:t>, </a:t>
            </a:r>
            <a:r>
              <a:rPr lang="ru-RU" altLang="ru-KZ" sz="2000" dirty="0" err="1"/>
              <a:t>өнеркәсіп</a:t>
            </a:r>
            <a:r>
              <a:rPr lang="ru-RU" altLang="ru-KZ" sz="2000" dirty="0"/>
              <a:t> және </a:t>
            </a:r>
            <a:r>
              <a:rPr lang="ru-RU" altLang="ru-KZ" sz="2000" dirty="0" err="1"/>
              <a:t>тұрмыстық</a:t>
            </a:r>
            <a:r>
              <a:rPr lang="ru-RU" altLang="ru-KZ" sz="2000" dirty="0"/>
              <a:t> </a:t>
            </a:r>
            <a:r>
              <a:rPr lang="ru-RU" altLang="ru-KZ" sz="2000" dirty="0" err="1"/>
              <a:t>қалдықтарды</a:t>
            </a:r>
            <a:r>
              <a:rPr lang="ru-RU" altLang="ru-KZ" sz="2000" dirty="0"/>
              <a:t> </a:t>
            </a:r>
            <a:r>
              <a:rPr lang="ru-RU" altLang="ru-KZ" sz="2000" dirty="0" err="1"/>
              <a:t>терең</a:t>
            </a:r>
            <a:r>
              <a:rPr lang="ru-RU" altLang="ru-KZ" sz="2000" dirty="0"/>
              <a:t> және </a:t>
            </a:r>
            <a:r>
              <a:rPr lang="ru-RU" altLang="ru-KZ" sz="2000" dirty="0" err="1"/>
              <a:t>тиімді</a:t>
            </a:r>
            <a:r>
              <a:rPr lang="ru-RU" altLang="ru-KZ" sz="2000" dirty="0"/>
              <a:t> </a:t>
            </a:r>
            <a:r>
              <a:rPr lang="ru-RU" altLang="ru-KZ" sz="2000" dirty="0" err="1"/>
              <a:t>өңдеу</a:t>
            </a:r>
            <a:r>
              <a:rPr lang="ru-RU" altLang="ru-KZ" sz="2000" dirty="0"/>
              <a:t>, </a:t>
            </a:r>
            <a:r>
              <a:rPr lang="ru-RU" altLang="ru-KZ" sz="2000" dirty="0" err="1"/>
              <a:t>ағынды</a:t>
            </a:r>
            <a:r>
              <a:rPr lang="ru-RU" altLang="ru-KZ" sz="2000" dirty="0"/>
              <a:t> </a:t>
            </a:r>
            <a:r>
              <a:rPr lang="ru-RU" altLang="ru-KZ" sz="2000" dirty="0" err="1"/>
              <a:t>сулар</a:t>
            </a:r>
            <a:r>
              <a:rPr lang="ru-RU" altLang="ru-KZ" sz="2000" dirty="0"/>
              <a:t> мен газ </a:t>
            </a:r>
            <a:r>
              <a:rPr lang="ru-RU" altLang="ru-KZ" sz="2000" dirty="0" err="1"/>
              <a:t>шығарындыларын</a:t>
            </a:r>
            <a:r>
              <a:rPr lang="ru-RU" altLang="ru-KZ" sz="2000" dirty="0"/>
              <a:t> биогаз және </a:t>
            </a:r>
            <a:r>
              <a:rPr lang="ru-RU" altLang="ru-KZ" sz="2000" dirty="0" err="1"/>
              <a:t>жоғары</a:t>
            </a:r>
            <a:r>
              <a:rPr lang="ru-RU" altLang="ru-KZ" sz="2000" dirty="0"/>
              <a:t> </a:t>
            </a:r>
            <a:r>
              <a:rPr lang="ru-RU" altLang="ru-KZ" sz="2000" dirty="0" err="1"/>
              <a:t>сапалы</a:t>
            </a:r>
            <a:r>
              <a:rPr lang="ru-RU" altLang="ru-KZ" sz="2000" dirty="0"/>
              <a:t> </a:t>
            </a:r>
            <a:r>
              <a:rPr lang="ru-RU" altLang="ru-KZ" sz="2000" dirty="0" err="1"/>
              <a:t>тыңайтқыштар</a:t>
            </a:r>
            <a:r>
              <a:rPr lang="ru-RU" altLang="ru-KZ" sz="2000" dirty="0"/>
              <a:t> </a:t>
            </a:r>
            <a:r>
              <a:rPr lang="ru-RU" altLang="ru-KZ" sz="2000" dirty="0" err="1"/>
              <a:t>алу</a:t>
            </a:r>
            <a:r>
              <a:rPr lang="ru-RU" altLang="ru-KZ" sz="2000" dirty="0"/>
              <a:t> </a:t>
            </a:r>
            <a:r>
              <a:rPr lang="ru-RU" altLang="ru-KZ" sz="2000" dirty="0" err="1"/>
              <a:t>үшін</a:t>
            </a:r>
            <a:r>
              <a:rPr lang="ru-RU" altLang="ru-KZ" sz="2000" dirty="0"/>
              <a:t> </a:t>
            </a:r>
            <a:r>
              <a:rPr lang="ru-RU" altLang="ru-KZ" sz="2000" dirty="0" err="1"/>
              <a:t>пайдалану</a:t>
            </a:r>
            <a:r>
              <a:rPr lang="ru-RU" altLang="ru-KZ" sz="2000" dirty="0"/>
              <a:t> </a:t>
            </a:r>
            <a:r>
              <a:rPr lang="ru-RU" altLang="ru-KZ" sz="2000" dirty="0" err="1"/>
              <a:t>технологиялары</a:t>
            </a:r>
            <a:r>
              <a:rPr lang="ru-RU" altLang="ru-KZ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55524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>
            <a:extLst>
              <a:ext uri="{FF2B5EF4-FFF2-40B4-BE49-F238E27FC236}">
                <a16:creationId xmlns:a16="http://schemas.microsoft.com/office/drawing/2014/main" id="{F046F5FD-B2FE-4104-BC60-211D3A41DE90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981200" y="274639"/>
            <a:ext cx="8229600" cy="935037"/>
          </a:xfrm>
        </p:spPr>
        <p:txBody>
          <a:bodyPr lIns="92075" tIns="46038" rIns="92075" bIns="46038"/>
          <a:lstStyle/>
          <a:p>
            <a:pPr eaLnBrk="1" hangingPunct="1"/>
            <a:r>
              <a:rPr lang="ru-RU" altLang="ru-KZ" sz="4000" i="1" dirty="0"/>
              <a:t>Мал </a:t>
            </a:r>
            <a:r>
              <a:rPr lang="ru-RU" altLang="ru-KZ" sz="4000" i="1" dirty="0" err="1"/>
              <a:t>шаруашылығындағы</a:t>
            </a:r>
            <a:r>
              <a:rPr lang="ru-RU" altLang="ru-KZ" sz="4000" i="1" dirty="0"/>
              <a:t> биотехнология.</a:t>
            </a:r>
          </a:p>
        </p:txBody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9F344AB9-7891-41B1-A430-F64CA346CB12}"/>
              </a:ext>
            </a:extLst>
          </p:cNvPr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2063751" y="1484314"/>
            <a:ext cx="8353425" cy="5184775"/>
          </a:xfrm>
        </p:spPr>
        <p:txBody>
          <a:bodyPr lIns="92075" tIns="46038" rIns="92075" bIns="46038"/>
          <a:lstStyle/>
          <a:p>
            <a:pPr eaLnBrk="1" hangingPunct="1">
              <a:lnSpc>
                <a:spcPct val="80000"/>
              </a:lnSpc>
            </a:pPr>
            <a:r>
              <a:rPr lang="ru-RU" altLang="ru-KZ" sz="1800" dirty="0"/>
              <a:t>Жануарлар </a:t>
            </a:r>
            <a:r>
              <a:rPr lang="ru-RU" altLang="ru-KZ" sz="1800" dirty="0" err="1"/>
              <a:t>биотехнологиясы</a:t>
            </a:r>
            <a:r>
              <a:rPr lang="ru-RU" altLang="ru-KZ" sz="1800" dirty="0"/>
              <a:t> </a:t>
            </a:r>
            <a:r>
              <a:rPr lang="ru-RU" altLang="ru-KZ" sz="1800" dirty="0" err="1"/>
              <a:t>әртүрлі</a:t>
            </a:r>
            <a:r>
              <a:rPr lang="ru-RU" altLang="ru-KZ" sz="1800" dirty="0"/>
              <a:t> </a:t>
            </a:r>
            <a:r>
              <a:rPr lang="ru-RU" altLang="ru-KZ" sz="1800" dirty="0" err="1"/>
              <a:t>жануарларды</a:t>
            </a:r>
            <a:r>
              <a:rPr lang="ru-RU" altLang="ru-KZ" sz="1800" dirty="0"/>
              <a:t> (мал, </a:t>
            </a:r>
            <a:r>
              <a:rPr lang="ru-RU" altLang="ru-KZ" sz="1800" dirty="0" err="1"/>
              <a:t>құс</a:t>
            </a:r>
            <a:r>
              <a:rPr lang="ru-RU" altLang="ru-KZ" sz="1800" dirty="0"/>
              <a:t>, </a:t>
            </a:r>
            <a:r>
              <a:rPr lang="ru-RU" altLang="ru-KZ" sz="1800" dirty="0" err="1"/>
              <a:t>балық</a:t>
            </a:r>
            <a:r>
              <a:rPr lang="ru-RU" altLang="ru-KZ" sz="1800" dirty="0"/>
              <a:t>, </a:t>
            </a:r>
            <a:r>
              <a:rPr lang="ru-RU" altLang="ru-KZ" sz="1800" dirty="0" err="1"/>
              <a:t>жәндіктер</a:t>
            </a:r>
            <a:r>
              <a:rPr lang="ru-RU" altLang="ru-KZ" sz="1800" dirty="0"/>
              <a:t>, </a:t>
            </a:r>
            <a:r>
              <a:rPr lang="ru-RU" altLang="ru-KZ" sz="1800" dirty="0" err="1"/>
              <a:t>үй</a:t>
            </a:r>
            <a:r>
              <a:rPr lang="ru-RU" altLang="ru-KZ" sz="1800" dirty="0"/>
              <a:t> </a:t>
            </a:r>
            <a:r>
              <a:rPr lang="ru-RU" altLang="ru-KZ" sz="1800" dirty="0" err="1"/>
              <a:t>жануарлары</a:t>
            </a:r>
            <a:r>
              <a:rPr lang="ru-RU" altLang="ru-KZ" sz="1800" dirty="0"/>
              <a:t> және </a:t>
            </a:r>
            <a:r>
              <a:rPr lang="ru-RU" altLang="ru-KZ" sz="1800" dirty="0" err="1"/>
              <a:t>зертханалық</a:t>
            </a:r>
            <a:r>
              <a:rPr lang="ru-RU" altLang="ru-KZ" sz="1800" dirty="0"/>
              <a:t> </a:t>
            </a:r>
            <a:r>
              <a:rPr lang="ru-RU" altLang="ru-KZ" sz="1800" dirty="0" err="1"/>
              <a:t>жануарлар</a:t>
            </a:r>
            <a:r>
              <a:rPr lang="ru-RU" altLang="ru-KZ" sz="1800" dirty="0"/>
              <a:t>) және </a:t>
            </a:r>
            <a:r>
              <a:rPr lang="ru-RU" altLang="ru-KZ" sz="1800" dirty="0" err="1"/>
              <a:t>зерттеу</a:t>
            </a:r>
            <a:r>
              <a:rPr lang="ru-RU" altLang="ru-KZ" sz="1800" dirty="0"/>
              <a:t> </a:t>
            </a:r>
            <a:r>
              <a:rPr lang="ru-RU" altLang="ru-KZ" sz="1800" dirty="0" err="1"/>
              <a:t>әдістері</a:t>
            </a:r>
            <a:r>
              <a:rPr lang="ru-RU" altLang="ru-KZ" sz="1800" dirty="0"/>
              <a:t> – геномика, </a:t>
            </a:r>
            <a:r>
              <a:rPr lang="ru-RU" altLang="ru-KZ" sz="1800" dirty="0" err="1"/>
              <a:t>гендік</a:t>
            </a:r>
            <a:r>
              <a:rPr lang="ru-RU" altLang="ru-KZ" sz="1800" dirty="0"/>
              <a:t> инженерия және </a:t>
            </a:r>
            <a:r>
              <a:rPr lang="ru-RU" altLang="ru-KZ" sz="1800" dirty="0" err="1"/>
              <a:t>клондау</a:t>
            </a:r>
            <a:r>
              <a:rPr lang="ru-RU" altLang="ru-KZ" sz="1800" dirty="0"/>
              <a:t> </a:t>
            </a:r>
            <a:r>
              <a:rPr lang="ru-RU" altLang="ru-KZ" sz="1800" dirty="0" err="1"/>
              <a:t>жұмыстарын</a:t>
            </a:r>
            <a:r>
              <a:rPr lang="ru-RU" altLang="ru-KZ" sz="1800" dirty="0"/>
              <a:t> </a:t>
            </a:r>
            <a:r>
              <a:rPr lang="ru-RU" altLang="ru-KZ" sz="1800" dirty="0" err="1"/>
              <a:t>қамтиды</a:t>
            </a:r>
            <a:r>
              <a:rPr lang="ru-RU" altLang="ru-KZ" sz="1800" dirty="0"/>
              <a:t>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KZ" sz="1800" dirty="0"/>
              <a:t>1. Биотехнология </a:t>
            </a:r>
            <a:r>
              <a:rPr lang="ru-RU" altLang="ru-KZ" sz="1800" dirty="0" err="1"/>
              <a:t>арқылы</a:t>
            </a:r>
            <a:r>
              <a:rPr lang="ru-RU" altLang="ru-KZ" sz="1800" dirty="0"/>
              <a:t> </a:t>
            </a:r>
            <a:r>
              <a:rPr lang="ru-RU" altLang="ru-KZ" sz="1800" dirty="0" err="1"/>
              <a:t>жануарлардың</a:t>
            </a:r>
            <a:r>
              <a:rPr lang="ru-RU" altLang="ru-KZ" sz="1800" dirty="0"/>
              <a:t> </a:t>
            </a:r>
            <a:r>
              <a:rPr lang="ru-RU" altLang="ru-KZ" sz="1800" dirty="0" err="1"/>
              <a:t>денсаулығын</a:t>
            </a:r>
            <a:r>
              <a:rPr lang="ru-RU" altLang="ru-KZ" sz="1800" dirty="0"/>
              <a:t> </a:t>
            </a:r>
            <a:r>
              <a:rPr lang="ru-RU" altLang="ru-KZ" sz="1800" dirty="0" err="1"/>
              <a:t>жақсарту</a:t>
            </a:r>
            <a:r>
              <a:rPr lang="ru-RU" altLang="ru-KZ" sz="1800" dirty="0"/>
              <a:t>;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KZ" sz="1800" dirty="0"/>
              <a:t> 2. </a:t>
            </a:r>
            <a:r>
              <a:rPr lang="ru-RU" altLang="ru-KZ" sz="1800" dirty="0" err="1"/>
              <a:t>Жануарлардағы</a:t>
            </a:r>
            <a:r>
              <a:rPr lang="ru-RU" altLang="ru-KZ" sz="1800" dirty="0"/>
              <a:t> </a:t>
            </a:r>
            <a:r>
              <a:rPr lang="ru-RU" altLang="ru-KZ" sz="1800" dirty="0" err="1"/>
              <a:t>биотехнологиялық</a:t>
            </a:r>
            <a:r>
              <a:rPr lang="ru-RU" altLang="ru-KZ" sz="1800" dirty="0"/>
              <a:t> </a:t>
            </a:r>
            <a:r>
              <a:rPr lang="ru-RU" altLang="ru-KZ" sz="1800" dirty="0" err="1"/>
              <a:t>зерттеулер</a:t>
            </a:r>
            <a:r>
              <a:rPr lang="ru-RU" altLang="ru-KZ" sz="1800" dirty="0"/>
              <a:t> </a:t>
            </a:r>
            <a:r>
              <a:rPr lang="ru-RU" altLang="ru-KZ" sz="1800" dirty="0" err="1"/>
              <a:t>арқылы</a:t>
            </a:r>
            <a:r>
              <a:rPr lang="ru-RU" altLang="ru-KZ" sz="1800" dirty="0"/>
              <a:t> </a:t>
            </a:r>
            <a:r>
              <a:rPr lang="ru-RU" altLang="ru-KZ" sz="1800" dirty="0" err="1"/>
              <a:t>адамдарды</a:t>
            </a:r>
            <a:r>
              <a:rPr lang="ru-RU" altLang="ru-KZ" sz="1800" dirty="0"/>
              <a:t> </a:t>
            </a:r>
            <a:r>
              <a:rPr lang="ru-RU" altLang="ru-KZ" sz="1800" dirty="0" err="1"/>
              <a:t>емдеудегі</a:t>
            </a:r>
            <a:r>
              <a:rPr lang="ru-RU" altLang="ru-KZ" sz="1800" dirty="0"/>
              <a:t> </a:t>
            </a:r>
            <a:r>
              <a:rPr lang="ru-RU" altLang="ru-KZ" sz="1800" dirty="0" err="1"/>
              <a:t>жаңа</a:t>
            </a:r>
            <a:r>
              <a:rPr lang="ru-RU" altLang="ru-KZ" sz="1800" dirty="0"/>
              <a:t> </a:t>
            </a:r>
            <a:r>
              <a:rPr lang="ru-RU" altLang="ru-KZ" sz="1800" dirty="0" err="1"/>
              <a:t>жетістіктер</a:t>
            </a:r>
            <a:r>
              <a:rPr lang="ru-RU" altLang="ru-KZ" sz="1800" dirty="0"/>
              <a:t>;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KZ" sz="1800" dirty="0"/>
              <a:t>3. Биотехнология </a:t>
            </a:r>
            <a:r>
              <a:rPr lang="ru-RU" altLang="ru-KZ" sz="1800" dirty="0" err="1"/>
              <a:t>арқылы</a:t>
            </a:r>
            <a:r>
              <a:rPr lang="ru-RU" altLang="ru-KZ" sz="1800" dirty="0"/>
              <a:t> мал </a:t>
            </a:r>
            <a:r>
              <a:rPr lang="ru-RU" altLang="ru-KZ" sz="1800" dirty="0" err="1"/>
              <a:t>шаруашылығы</a:t>
            </a:r>
            <a:r>
              <a:rPr lang="ru-RU" altLang="ru-KZ" sz="1800" dirty="0"/>
              <a:t> </a:t>
            </a:r>
            <a:r>
              <a:rPr lang="ru-RU" altLang="ru-KZ" sz="1800" dirty="0" err="1"/>
              <a:t>өнімдерінің</a:t>
            </a:r>
            <a:r>
              <a:rPr lang="ru-RU" altLang="ru-KZ" sz="1800" dirty="0"/>
              <a:t> </a:t>
            </a:r>
            <a:r>
              <a:rPr lang="ru-RU" altLang="ru-KZ" sz="1800" dirty="0" err="1"/>
              <a:t>сапасын</a:t>
            </a:r>
            <a:r>
              <a:rPr lang="ru-RU" altLang="ru-KZ" sz="1800" dirty="0"/>
              <a:t> </a:t>
            </a:r>
            <a:r>
              <a:rPr lang="ru-RU" altLang="ru-KZ" sz="1800" dirty="0" err="1"/>
              <a:t>арттыру</a:t>
            </a:r>
            <a:r>
              <a:rPr lang="ru-RU" altLang="ru-KZ" sz="1800" dirty="0"/>
              <a:t>;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KZ" sz="1800" dirty="0"/>
              <a:t>4. Қоршаған </a:t>
            </a:r>
            <a:r>
              <a:rPr lang="ru-RU" altLang="ru-KZ" sz="1800" dirty="0" err="1"/>
              <a:t>ортаны</a:t>
            </a:r>
            <a:r>
              <a:rPr lang="ru-RU" altLang="ru-KZ" sz="1800" dirty="0"/>
              <a:t> </a:t>
            </a:r>
            <a:r>
              <a:rPr lang="ru-RU" altLang="ru-KZ" sz="1800" dirty="0" err="1"/>
              <a:t>қорғау</a:t>
            </a:r>
            <a:r>
              <a:rPr lang="ru-RU" altLang="ru-KZ" sz="1800" dirty="0"/>
              <a:t> және </a:t>
            </a:r>
            <a:r>
              <a:rPr lang="ru-RU" altLang="ru-KZ" sz="1800" dirty="0" err="1"/>
              <a:t>биологиялық</a:t>
            </a:r>
            <a:r>
              <a:rPr lang="ru-RU" altLang="ru-KZ" sz="1800" dirty="0"/>
              <a:t> </a:t>
            </a:r>
            <a:r>
              <a:rPr lang="ru-RU" altLang="ru-KZ" sz="1800" dirty="0" err="1"/>
              <a:t>әртүрлілікті</a:t>
            </a:r>
            <a:r>
              <a:rPr lang="ru-RU" altLang="ru-KZ" sz="1800" dirty="0"/>
              <a:t> </a:t>
            </a:r>
            <a:r>
              <a:rPr lang="ru-RU" altLang="ru-KZ" sz="1800" dirty="0" err="1"/>
              <a:t>сақтаудағы</a:t>
            </a:r>
            <a:r>
              <a:rPr lang="ru-RU" altLang="ru-KZ" sz="1800" dirty="0"/>
              <a:t> </a:t>
            </a:r>
            <a:r>
              <a:rPr lang="ru-RU" altLang="ru-KZ" sz="1800" dirty="0" err="1"/>
              <a:t>биотехнологияның</a:t>
            </a:r>
            <a:r>
              <a:rPr lang="ru-RU" altLang="ru-KZ" sz="1800" dirty="0"/>
              <a:t> </a:t>
            </a:r>
            <a:r>
              <a:rPr lang="ru-RU" altLang="ru-KZ" sz="1800" dirty="0" err="1"/>
              <a:t>жетістіктері</a:t>
            </a:r>
            <a:r>
              <a:rPr lang="ru-RU" altLang="ru-KZ" sz="1800" dirty="0"/>
              <a:t>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KZ" sz="1800" dirty="0"/>
              <a:t>5. </a:t>
            </a:r>
            <a:r>
              <a:rPr lang="ru-RU" altLang="ru-KZ" sz="1800" dirty="0" err="1"/>
              <a:t>Малдың</a:t>
            </a:r>
            <a:r>
              <a:rPr lang="ru-RU" altLang="ru-KZ" sz="1800" dirty="0"/>
              <a:t> </a:t>
            </a:r>
            <a:r>
              <a:rPr lang="ru-RU" altLang="ru-KZ" sz="1800" dirty="0" err="1"/>
              <a:t>өнімділігін</a:t>
            </a:r>
            <a:r>
              <a:rPr lang="ru-RU" altLang="ru-KZ" sz="1800" dirty="0"/>
              <a:t> </a:t>
            </a:r>
            <a:r>
              <a:rPr lang="ru-RU" altLang="ru-KZ" sz="1800" dirty="0" err="1"/>
              <a:t>арттыру</a:t>
            </a:r>
            <a:r>
              <a:rPr lang="ru-RU" altLang="ru-KZ" sz="1800" dirty="0"/>
              <a:t> </a:t>
            </a:r>
            <a:r>
              <a:rPr lang="ru-RU" altLang="ru-KZ" sz="1800" dirty="0" err="1"/>
              <a:t>үшін</a:t>
            </a:r>
            <a:r>
              <a:rPr lang="ru-RU" altLang="ru-KZ" sz="1800" dirty="0"/>
              <a:t> </a:t>
            </a:r>
            <a:r>
              <a:rPr lang="ru-RU" altLang="ru-KZ" sz="1800" dirty="0" err="1"/>
              <a:t>толық</a:t>
            </a:r>
            <a:r>
              <a:rPr lang="ru-RU" altLang="ru-KZ" sz="1800" dirty="0"/>
              <a:t> </a:t>
            </a:r>
            <a:r>
              <a:rPr lang="ru-RU" altLang="ru-KZ" sz="1800" dirty="0" err="1"/>
              <a:t>азық</a:t>
            </a:r>
            <a:r>
              <a:rPr lang="ru-RU" altLang="ru-KZ" sz="1800" dirty="0"/>
              <a:t> </a:t>
            </a:r>
            <a:r>
              <a:rPr lang="ru-RU" altLang="ru-KZ" sz="1800" dirty="0" err="1"/>
              <a:t>қажет</a:t>
            </a:r>
            <a:r>
              <a:rPr lang="ru-RU" altLang="ru-KZ" sz="1800" dirty="0"/>
              <a:t>.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ru-RU" altLang="ru-KZ" sz="1800" dirty="0"/>
              <a:t> </a:t>
            </a:r>
            <a:r>
              <a:rPr lang="ru-RU" altLang="ru-KZ" sz="1800" dirty="0" err="1"/>
              <a:t>Микробиологиялық</a:t>
            </a:r>
            <a:r>
              <a:rPr lang="ru-RU" altLang="ru-KZ" sz="1800" dirty="0"/>
              <a:t> </a:t>
            </a:r>
            <a:r>
              <a:rPr lang="ru-RU" altLang="ru-KZ" sz="1800" dirty="0" err="1"/>
              <a:t>өнеркәсіп</a:t>
            </a:r>
            <a:r>
              <a:rPr lang="ru-RU" altLang="ru-KZ" sz="1800" dirty="0"/>
              <a:t> </a:t>
            </a:r>
            <a:r>
              <a:rPr lang="ru-RU" altLang="ru-KZ" sz="1800" dirty="0" err="1"/>
              <a:t>әртүрлі</a:t>
            </a:r>
            <a:r>
              <a:rPr lang="ru-RU" altLang="ru-KZ" sz="1800" dirty="0"/>
              <a:t> </a:t>
            </a:r>
            <a:r>
              <a:rPr lang="ru-RU" altLang="ru-KZ" sz="1800" dirty="0" err="1"/>
              <a:t>микроорганизмдер</a:t>
            </a:r>
            <a:r>
              <a:rPr lang="ru-RU" altLang="ru-KZ" sz="1800" dirty="0"/>
              <a:t> – </a:t>
            </a:r>
            <a:r>
              <a:rPr lang="ru-RU" altLang="ru-KZ" sz="1800" dirty="0" err="1"/>
              <a:t>бактериялар</a:t>
            </a:r>
            <a:r>
              <a:rPr lang="ru-RU" altLang="ru-KZ" sz="1800" dirty="0"/>
              <a:t>, </a:t>
            </a:r>
            <a:r>
              <a:rPr lang="ru-RU" altLang="ru-KZ" sz="1800" dirty="0" err="1"/>
              <a:t>саңырауқұлақтар</a:t>
            </a:r>
            <a:r>
              <a:rPr lang="ru-RU" altLang="ru-KZ" sz="1800" dirty="0"/>
              <a:t>, </a:t>
            </a:r>
            <a:r>
              <a:rPr lang="ru-RU" altLang="ru-KZ" sz="1800" dirty="0" err="1"/>
              <a:t>ашытқылар</a:t>
            </a:r>
            <a:r>
              <a:rPr lang="ru-RU" altLang="ru-KZ" sz="1800" dirty="0"/>
              <a:t>, </a:t>
            </a:r>
            <a:r>
              <a:rPr lang="ru-RU" altLang="ru-KZ" sz="1800" dirty="0" err="1"/>
              <a:t>балдырлар</a:t>
            </a:r>
            <a:r>
              <a:rPr lang="ru-RU" altLang="ru-KZ" sz="1800" dirty="0"/>
              <a:t> </a:t>
            </a:r>
            <a:r>
              <a:rPr lang="ru-RU" altLang="ru-KZ" sz="1800" dirty="0" err="1"/>
              <a:t>негізінде</a:t>
            </a:r>
            <a:r>
              <a:rPr lang="ru-RU" altLang="ru-KZ" sz="1800" dirty="0"/>
              <a:t> </a:t>
            </a:r>
            <a:r>
              <a:rPr lang="ru-RU" altLang="ru-KZ" sz="1800" dirty="0" err="1"/>
              <a:t>жемдік</a:t>
            </a:r>
            <a:r>
              <a:rPr lang="ru-RU" altLang="ru-KZ" sz="1800" dirty="0"/>
              <a:t> </a:t>
            </a:r>
            <a:r>
              <a:rPr lang="ru-RU" altLang="ru-KZ" sz="1800" dirty="0" err="1"/>
              <a:t>ақуызды</a:t>
            </a:r>
            <a:r>
              <a:rPr lang="ru-RU" altLang="ru-KZ" sz="1800" dirty="0"/>
              <a:t> </a:t>
            </a:r>
            <a:r>
              <a:rPr lang="ru-RU" altLang="ru-KZ" sz="1800" dirty="0" err="1"/>
              <a:t>шығарады</a:t>
            </a:r>
            <a:r>
              <a:rPr lang="ru-RU" altLang="ru-KZ" sz="1800" dirty="0"/>
              <a:t>. </a:t>
            </a:r>
            <a:r>
              <a:rPr lang="ru-RU" altLang="ru-KZ" sz="1800" dirty="0" err="1"/>
              <a:t>Өндірістік</a:t>
            </a:r>
            <a:r>
              <a:rPr lang="ru-RU" altLang="ru-KZ" sz="1800" dirty="0"/>
              <a:t> </a:t>
            </a:r>
            <a:r>
              <a:rPr lang="ru-RU" altLang="ru-KZ" sz="1800" dirty="0" err="1"/>
              <a:t>сынақтар</a:t>
            </a:r>
            <a:r>
              <a:rPr lang="ru-RU" altLang="ru-KZ" sz="1800" dirty="0"/>
              <a:t> </a:t>
            </a:r>
            <a:r>
              <a:rPr lang="ru-RU" altLang="ru-KZ" sz="1800" dirty="0" err="1"/>
              <a:t>көрсеткендей</a:t>
            </a:r>
            <a:r>
              <a:rPr lang="ru-RU" altLang="ru-KZ" sz="1800" dirty="0"/>
              <a:t>, </a:t>
            </a:r>
            <a:r>
              <a:rPr lang="ru-RU" altLang="ru-KZ" sz="1800" dirty="0" err="1"/>
              <a:t>біржасушалы</a:t>
            </a:r>
            <a:r>
              <a:rPr lang="ru-RU" altLang="ru-KZ" sz="1800" dirty="0"/>
              <a:t> </a:t>
            </a:r>
            <a:r>
              <a:rPr lang="ru-RU" altLang="ru-KZ" sz="1800" dirty="0" err="1"/>
              <a:t>организмдердің</a:t>
            </a:r>
            <a:r>
              <a:rPr lang="ru-RU" altLang="ru-KZ" sz="1800" dirty="0"/>
              <a:t> </a:t>
            </a:r>
            <a:r>
              <a:rPr lang="ru-RU" altLang="ru-KZ" sz="1800" dirty="0" err="1"/>
              <a:t>ақуызға</a:t>
            </a:r>
            <a:r>
              <a:rPr lang="ru-RU" altLang="ru-KZ" sz="1800" dirty="0"/>
              <a:t> бай </a:t>
            </a:r>
            <a:r>
              <a:rPr lang="ru-RU" altLang="ru-KZ" sz="1800" dirty="0" err="1"/>
              <a:t>биомассасы</a:t>
            </a:r>
            <a:r>
              <a:rPr lang="ru-RU" altLang="ru-KZ" sz="1800" dirty="0"/>
              <a:t> </a:t>
            </a:r>
            <a:r>
              <a:rPr lang="ru-RU" altLang="ru-KZ" sz="1800" dirty="0" err="1"/>
              <a:t>ауыл</a:t>
            </a:r>
            <a:r>
              <a:rPr lang="ru-RU" altLang="ru-KZ" sz="1800" dirty="0"/>
              <a:t> </a:t>
            </a:r>
            <a:r>
              <a:rPr lang="ru-RU" altLang="ru-KZ" sz="1800" dirty="0" err="1"/>
              <a:t>шаруашылығы</a:t>
            </a:r>
            <a:r>
              <a:rPr lang="ru-RU" altLang="ru-KZ" sz="1800" dirty="0"/>
              <a:t> </a:t>
            </a:r>
            <a:r>
              <a:rPr lang="ru-RU" altLang="ru-KZ" sz="1800" dirty="0" err="1"/>
              <a:t>жануарларымен</a:t>
            </a:r>
            <a:r>
              <a:rPr lang="ru-RU" altLang="ru-KZ" sz="1800" dirty="0"/>
              <a:t> </a:t>
            </a:r>
            <a:r>
              <a:rPr lang="ru-RU" altLang="ru-KZ" sz="1800" dirty="0" err="1"/>
              <a:t>жоғары</a:t>
            </a:r>
            <a:r>
              <a:rPr lang="ru-RU" altLang="ru-KZ" sz="1800" dirty="0"/>
              <a:t> </a:t>
            </a:r>
            <a:r>
              <a:rPr lang="ru-RU" altLang="ru-KZ" sz="1800" dirty="0" err="1"/>
              <a:t>тиімділікпен</a:t>
            </a:r>
            <a:r>
              <a:rPr lang="ru-RU" altLang="ru-KZ" sz="1800" dirty="0"/>
              <a:t> </a:t>
            </a:r>
            <a:r>
              <a:rPr lang="ru-RU" altLang="ru-KZ" sz="1800" dirty="0" err="1"/>
              <a:t>қорытылады</a:t>
            </a:r>
            <a:r>
              <a:rPr lang="ru-RU" altLang="ru-KZ" sz="1800" dirty="0"/>
              <a:t>. </a:t>
            </a:r>
            <a:r>
              <a:rPr lang="ru-RU" altLang="ru-KZ" sz="1800" dirty="0" err="1"/>
              <a:t>Демек</a:t>
            </a:r>
            <a:r>
              <a:rPr lang="ru-RU" altLang="ru-KZ" sz="1800" dirty="0"/>
              <a:t>, 1 тонна мал </a:t>
            </a:r>
            <a:r>
              <a:rPr lang="ru-RU" altLang="ru-KZ" sz="1800" dirty="0" err="1"/>
              <a:t>азықтық</a:t>
            </a:r>
            <a:r>
              <a:rPr lang="ru-RU" altLang="ru-KZ" sz="1800" dirty="0"/>
              <a:t> </a:t>
            </a:r>
            <a:r>
              <a:rPr lang="ru-RU" altLang="ru-KZ" sz="1800" dirty="0" err="1"/>
              <a:t>ашытқы</a:t>
            </a:r>
            <a:r>
              <a:rPr lang="ru-RU" altLang="ru-KZ" sz="1800" dirty="0"/>
              <a:t> 5-7 тонна </a:t>
            </a:r>
            <a:r>
              <a:rPr lang="ru-RU" altLang="ru-KZ" sz="1800" dirty="0" err="1"/>
              <a:t>астықты</a:t>
            </a:r>
            <a:r>
              <a:rPr lang="ru-RU" altLang="ru-KZ" sz="1800" dirty="0"/>
              <a:t> </a:t>
            </a:r>
            <a:r>
              <a:rPr lang="ru-RU" altLang="ru-KZ" sz="1800" dirty="0" err="1"/>
              <a:t>үнемдейді</a:t>
            </a:r>
            <a:r>
              <a:rPr lang="ru-RU" altLang="ru-KZ" sz="1800" dirty="0"/>
              <a:t>. </a:t>
            </a:r>
            <a:r>
              <a:rPr lang="ru-RU" altLang="ru-KZ" sz="1800" dirty="0" err="1"/>
              <a:t>Бұл</a:t>
            </a:r>
            <a:r>
              <a:rPr lang="ru-RU" altLang="ru-KZ" sz="1800" dirty="0"/>
              <a:t> </a:t>
            </a:r>
            <a:r>
              <a:rPr lang="ru-RU" altLang="ru-KZ" sz="1800" dirty="0" err="1"/>
              <a:t>үлкен</a:t>
            </a:r>
            <a:r>
              <a:rPr lang="ru-RU" altLang="ru-KZ" sz="1800" dirty="0"/>
              <a:t> </a:t>
            </a:r>
            <a:r>
              <a:rPr lang="ru-RU" altLang="ru-KZ" sz="1800" dirty="0" err="1"/>
              <a:t>маңызға</a:t>
            </a:r>
            <a:r>
              <a:rPr lang="ru-RU" altLang="ru-KZ" sz="1800" dirty="0"/>
              <a:t> </a:t>
            </a:r>
            <a:r>
              <a:rPr lang="ru-RU" altLang="ru-KZ" sz="1800" dirty="0" err="1"/>
              <a:t>ие</a:t>
            </a:r>
            <a:r>
              <a:rPr lang="ru-RU" altLang="ru-KZ" sz="1800" dirty="0"/>
              <a:t>, </a:t>
            </a:r>
            <a:r>
              <a:rPr lang="ru-RU" altLang="ru-KZ" sz="1800" dirty="0" err="1"/>
              <a:t>өйткені</a:t>
            </a:r>
            <a:r>
              <a:rPr lang="ru-RU" altLang="ru-KZ" sz="1800" dirty="0"/>
              <a:t> </a:t>
            </a:r>
            <a:r>
              <a:rPr lang="ru-RU" altLang="ru-KZ" sz="1800" dirty="0" err="1"/>
              <a:t>дүние</a:t>
            </a:r>
            <a:r>
              <a:rPr lang="ru-RU" altLang="ru-KZ" sz="1800" dirty="0"/>
              <a:t> </a:t>
            </a:r>
            <a:r>
              <a:rPr lang="ru-RU" altLang="ru-KZ" sz="1800" dirty="0" err="1"/>
              <a:t>жүзіндегі</a:t>
            </a:r>
            <a:r>
              <a:rPr lang="ru-RU" altLang="ru-KZ" sz="1800" dirty="0"/>
              <a:t> </a:t>
            </a:r>
            <a:r>
              <a:rPr lang="ru-RU" altLang="ru-KZ" sz="1800" dirty="0" err="1"/>
              <a:t>ауылшаруашылық</a:t>
            </a:r>
            <a:r>
              <a:rPr lang="ru-RU" altLang="ru-KZ" sz="1800" dirty="0"/>
              <a:t> </a:t>
            </a:r>
            <a:r>
              <a:rPr lang="ru-RU" altLang="ru-KZ" sz="1800" dirty="0" err="1"/>
              <a:t>жерлерінің</a:t>
            </a:r>
            <a:r>
              <a:rPr lang="ru-RU" altLang="ru-KZ" sz="1800" dirty="0"/>
              <a:t> 80% мал мен </a:t>
            </a:r>
            <a:r>
              <a:rPr lang="ru-RU" altLang="ru-KZ" sz="1800" dirty="0" err="1"/>
              <a:t>құсқа</a:t>
            </a:r>
            <a:r>
              <a:rPr lang="ru-RU" altLang="ru-KZ" sz="1800" dirty="0"/>
              <a:t> </a:t>
            </a:r>
            <a:r>
              <a:rPr lang="ru-RU" altLang="ru-KZ" sz="1800" dirty="0" err="1"/>
              <a:t>арналған</a:t>
            </a:r>
            <a:r>
              <a:rPr lang="ru-RU" altLang="ru-KZ" sz="1800" dirty="0"/>
              <a:t> </a:t>
            </a:r>
            <a:r>
              <a:rPr lang="ru-RU" altLang="ru-KZ" sz="1800" dirty="0" err="1"/>
              <a:t>жем</a:t>
            </a:r>
            <a:r>
              <a:rPr lang="ru-RU" altLang="ru-KZ" sz="1800" dirty="0"/>
              <a:t> </a:t>
            </a:r>
            <a:r>
              <a:rPr lang="ru-RU" altLang="ru-KZ" sz="1800" dirty="0" err="1"/>
              <a:t>өндіруге</a:t>
            </a:r>
            <a:r>
              <a:rPr lang="ru-RU" altLang="ru-KZ" sz="1800" dirty="0"/>
              <a:t> </a:t>
            </a:r>
            <a:r>
              <a:rPr lang="ru-RU" altLang="ru-KZ" sz="1800" dirty="0" err="1"/>
              <a:t>арналған</a:t>
            </a:r>
            <a:r>
              <a:rPr lang="ru-RU" altLang="ru-KZ" sz="1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22969818"/>
      </p:ext>
    </p:extLst>
  </p:cSld>
  <p:clrMapOvr>
    <a:masterClrMapping/>
  </p:clrMapOvr>
  <p:transition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01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01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0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50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7000"/>
                            </p:stCondLst>
                            <p:childTnLst>
                              <p:par>
                                <p:cTn id="47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50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8" grpId="0"/>
      <p:bldP spid="5017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441821B-C59A-096D-417E-32FFD3BC8C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401782"/>
            <a:ext cx="10972800" cy="5902035"/>
          </a:xfrm>
        </p:spPr>
        <p:txBody>
          <a:bodyPr/>
          <a:lstStyle/>
          <a:p>
            <a:pPr marL="0" indent="0">
              <a:buNone/>
            </a:pPr>
            <a:r>
              <a:rPr lang="ru-RU" sz="2000" dirty="0"/>
              <a:t>Мал </a:t>
            </a:r>
            <a:r>
              <a:rPr lang="ru-RU" sz="2000" dirty="0" err="1"/>
              <a:t>шаруашылығы</a:t>
            </a:r>
            <a:r>
              <a:rPr lang="ru-RU" sz="2000" dirty="0"/>
              <a:t> </a:t>
            </a:r>
            <a:r>
              <a:rPr lang="ru-RU" sz="2000" dirty="0" err="1"/>
              <a:t>саласында</a:t>
            </a:r>
            <a:r>
              <a:rPr lang="ru-RU" sz="2000" dirty="0"/>
              <a:t> </a:t>
            </a:r>
            <a:r>
              <a:rPr lang="ru-RU" sz="2000" dirty="0" err="1"/>
              <a:t>бұл</a:t>
            </a:r>
            <a:r>
              <a:rPr lang="ru-RU" sz="2000" dirty="0"/>
              <a:t> </a:t>
            </a:r>
            <a:r>
              <a:rPr lang="ru-RU" sz="2000" dirty="0" err="1"/>
              <a:t>моноклональды</a:t>
            </a:r>
            <a:r>
              <a:rPr lang="ru-RU" sz="2000" dirty="0"/>
              <a:t> </a:t>
            </a:r>
            <a:r>
              <a:rPr lang="ru-RU" sz="2000" dirty="0" err="1"/>
              <a:t>антиденелер</a:t>
            </a:r>
            <a:r>
              <a:rPr lang="ru-RU" sz="2000" dirty="0"/>
              <a:t> </a:t>
            </a:r>
            <a:r>
              <a:rPr lang="ru-RU" sz="2000" dirty="0" err="1"/>
              <a:t>техникасын</a:t>
            </a:r>
            <a:r>
              <a:rPr lang="ru-RU" sz="2000" dirty="0"/>
              <a:t> </a:t>
            </a:r>
            <a:r>
              <a:rPr lang="ru-RU" sz="2000" dirty="0" err="1"/>
              <a:t>қолдану</a:t>
            </a:r>
            <a:r>
              <a:rPr lang="ru-RU" sz="2000" dirty="0"/>
              <a:t> </a:t>
            </a:r>
            <a:r>
              <a:rPr lang="ru-RU" sz="2000" dirty="0" err="1"/>
              <a:t>арқылы</a:t>
            </a:r>
            <a:r>
              <a:rPr lang="ru-RU" sz="2000" dirty="0"/>
              <a:t> </a:t>
            </a:r>
            <a:r>
              <a:rPr lang="ru-RU" sz="2000" dirty="0" err="1"/>
              <a:t>ауруларды</a:t>
            </a:r>
            <a:r>
              <a:rPr lang="ru-RU" sz="2000" dirty="0"/>
              <a:t> </a:t>
            </a:r>
            <a:r>
              <a:rPr lang="ru-RU" sz="2000" dirty="0" err="1"/>
              <a:t>диагностикалау</a:t>
            </a:r>
            <a:r>
              <a:rPr lang="ru-RU" sz="2000" dirty="0"/>
              <a:t>, </a:t>
            </a:r>
            <a:r>
              <a:rPr lang="ru-RU" sz="2000" dirty="0" err="1"/>
              <a:t>алдын</a:t>
            </a:r>
            <a:r>
              <a:rPr lang="ru-RU" sz="2000" dirty="0"/>
              <a:t> </a:t>
            </a:r>
            <a:r>
              <a:rPr lang="ru-RU" sz="2000" dirty="0" err="1"/>
              <a:t>алу</a:t>
            </a:r>
            <a:r>
              <a:rPr lang="ru-RU" sz="2000" dirty="0"/>
              <a:t> және </a:t>
            </a:r>
            <a:r>
              <a:rPr lang="ru-RU" sz="2000" dirty="0" err="1"/>
              <a:t>емдеу</a:t>
            </a:r>
            <a:r>
              <a:rPr lang="ru-RU" sz="2000" dirty="0"/>
              <a:t>; </a:t>
            </a:r>
            <a:r>
              <a:rPr lang="ru-RU" sz="2000" dirty="0" err="1"/>
              <a:t>жануарлардың</a:t>
            </a:r>
            <a:r>
              <a:rPr lang="ru-RU" sz="2000" dirty="0"/>
              <a:t> </a:t>
            </a:r>
            <a:r>
              <a:rPr lang="ru-RU" sz="2000" dirty="0" err="1"/>
              <a:t>тұқымдарын</a:t>
            </a:r>
            <a:r>
              <a:rPr lang="ru-RU" sz="2000" dirty="0"/>
              <a:t> </a:t>
            </a:r>
            <a:r>
              <a:rPr lang="ru-RU" sz="2000" dirty="0" err="1"/>
              <a:t>генетикалық</a:t>
            </a:r>
            <a:r>
              <a:rPr lang="ru-RU" sz="2000" dirty="0"/>
              <a:t> </a:t>
            </a:r>
            <a:r>
              <a:rPr lang="ru-RU" sz="2000" dirty="0" err="1"/>
              <a:t>жақсарту</a:t>
            </a:r>
            <a:r>
              <a:rPr lang="ru-RU" sz="2000" dirty="0"/>
              <a:t>. Жасанды </a:t>
            </a:r>
            <a:r>
              <a:rPr lang="ru-RU" sz="2000" dirty="0" err="1"/>
              <a:t>ұрықтандыруда</a:t>
            </a:r>
            <a:r>
              <a:rPr lang="ru-RU" sz="2000" dirty="0"/>
              <a:t> </a:t>
            </a:r>
            <a:r>
              <a:rPr lang="ru-RU" sz="2000" dirty="0" err="1"/>
              <a:t>биотехнологиялық</a:t>
            </a:r>
            <a:r>
              <a:rPr lang="ru-RU" sz="2000" dirty="0"/>
              <a:t> </a:t>
            </a:r>
            <a:r>
              <a:rPr lang="ru-RU" sz="2000" dirty="0" err="1"/>
              <a:t>әдістер</a:t>
            </a:r>
            <a:r>
              <a:rPr lang="ru-RU" sz="2000" dirty="0"/>
              <a:t> </a:t>
            </a:r>
            <a:r>
              <a:rPr lang="ru-RU" sz="2000" dirty="0" err="1"/>
              <a:t>кеңінен</a:t>
            </a:r>
            <a:r>
              <a:rPr lang="ru-RU" sz="2000" dirty="0"/>
              <a:t> </a:t>
            </a:r>
            <a:r>
              <a:rPr lang="ru-RU" sz="2000" dirty="0" err="1"/>
              <a:t>қолданылады</a:t>
            </a:r>
            <a:r>
              <a:rPr lang="ru-RU" sz="2000" dirty="0"/>
              <a:t>. Биотехнология </a:t>
            </a:r>
            <a:r>
              <a:rPr lang="ru-RU" sz="2000" dirty="0" err="1"/>
              <a:t>өсімдік</a:t>
            </a:r>
            <a:r>
              <a:rPr lang="ru-RU" sz="2000" dirty="0"/>
              <a:t> </a:t>
            </a:r>
            <a:r>
              <a:rPr lang="ru-RU" sz="2000" dirty="0" err="1"/>
              <a:t>биомассасының</a:t>
            </a:r>
            <a:r>
              <a:rPr lang="ru-RU" sz="2000" dirty="0"/>
              <a:t> </a:t>
            </a:r>
            <a:r>
              <a:rPr lang="ru-RU" sz="2000" dirty="0" err="1"/>
              <a:t>ассимиляциясын</a:t>
            </a:r>
            <a:r>
              <a:rPr lang="ru-RU" sz="2000" dirty="0"/>
              <a:t> </a:t>
            </a:r>
            <a:r>
              <a:rPr lang="ru-RU" sz="2000" dirty="0" err="1"/>
              <a:t>арттыруға</a:t>
            </a:r>
            <a:r>
              <a:rPr lang="ru-RU" sz="2000" dirty="0"/>
              <a:t> </a:t>
            </a:r>
            <a:r>
              <a:rPr lang="ru-RU" sz="2000" dirty="0" err="1"/>
              <a:t>мүмкіндік</a:t>
            </a:r>
            <a:r>
              <a:rPr lang="ru-RU" sz="2000" dirty="0"/>
              <a:t> </a:t>
            </a:r>
            <a:r>
              <a:rPr lang="ru-RU" sz="2000" dirty="0" err="1"/>
              <a:t>беретін</a:t>
            </a:r>
            <a:r>
              <a:rPr lang="ru-RU" sz="2000" dirty="0"/>
              <a:t> </a:t>
            </a:r>
            <a:r>
              <a:rPr lang="ru-RU" sz="2000" dirty="0" err="1"/>
              <a:t>жем-шөпті</a:t>
            </a:r>
            <a:r>
              <a:rPr lang="ru-RU" sz="2000" dirty="0"/>
              <a:t> </a:t>
            </a:r>
            <a:r>
              <a:rPr lang="ru-RU" sz="2000" dirty="0" err="1"/>
              <a:t>қопсытуға</a:t>
            </a:r>
            <a:r>
              <a:rPr lang="ru-RU" sz="2000" dirty="0"/>
              <a:t> </a:t>
            </a:r>
            <a:r>
              <a:rPr lang="ru-RU" sz="2000" dirty="0" err="1"/>
              <a:t>қолданылады</a:t>
            </a:r>
            <a:r>
              <a:rPr lang="ru-RU" sz="2000" dirty="0"/>
              <a:t>; мал </a:t>
            </a:r>
            <a:r>
              <a:rPr lang="ru-RU" sz="2000" dirty="0" err="1"/>
              <a:t>фермаларының</a:t>
            </a:r>
            <a:r>
              <a:rPr lang="ru-RU" sz="2000" dirty="0"/>
              <a:t> </a:t>
            </a:r>
            <a:r>
              <a:rPr lang="ru-RU" sz="2000" dirty="0" err="1"/>
              <a:t>қалдықтарын</a:t>
            </a:r>
            <a:r>
              <a:rPr lang="ru-RU" sz="2000" dirty="0"/>
              <a:t> </a:t>
            </a:r>
            <a:r>
              <a:rPr lang="ru-RU" sz="2000" dirty="0" err="1"/>
              <a:t>кәдеге</a:t>
            </a:r>
            <a:r>
              <a:rPr lang="ru-RU" sz="2000" dirty="0"/>
              <a:t> </a:t>
            </a:r>
            <a:r>
              <a:rPr lang="ru-RU" sz="2000" dirty="0" err="1"/>
              <a:t>жарату</a:t>
            </a:r>
            <a:r>
              <a:rPr lang="ru-RU" sz="2000" dirty="0"/>
              <a:t> </a:t>
            </a:r>
            <a:r>
              <a:rPr lang="ru-RU" sz="2000" dirty="0" err="1"/>
              <a:t>үшін</a:t>
            </a:r>
            <a:r>
              <a:rPr lang="ru-RU" sz="2000" dirty="0"/>
              <a:t>; </a:t>
            </a:r>
            <a:r>
              <a:rPr lang="ru-RU" sz="2000" dirty="0" err="1"/>
              <a:t>егін</a:t>
            </a:r>
            <a:r>
              <a:rPr lang="ru-RU" sz="2000" dirty="0"/>
              <a:t> және мал </a:t>
            </a:r>
            <a:r>
              <a:rPr lang="ru-RU" sz="2000" dirty="0" err="1"/>
              <a:t>шаруашылығы</a:t>
            </a:r>
            <a:r>
              <a:rPr lang="ru-RU" sz="2000" dirty="0"/>
              <a:t> </a:t>
            </a:r>
            <a:r>
              <a:rPr lang="ru-RU" sz="2000" dirty="0" err="1"/>
              <a:t>қалдықтарын</a:t>
            </a:r>
            <a:r>
              <a:rPr lang="ru-RU" sz="2000" dirty="0"/>
              <a:t> </a:t>
            </a:r>
            <a:r>
              <a:rPr lang="ru-RU" sz="2000" dirty="0" err="1"/>
              <a:t>өңдеу</a:t>
            </a:r>
            <a:r>
              <a:rPr lang="ru-RU" sz="2000" dirty="0"/>
              <a:t> </a:t>
            </a:r>
            <a:r>
              <a:rPr lang="ru-RU" sz="2000" dirty="0" err="1"/>
              <a:t>негізінде</a:t>
            </a:r>
            <a:r>
              <a:rPr lang="ru-RU" sz="2000" dirty="0"/>
              <a:t> </a:t>
            </a:r>
            <a:r>
              <a:rPr lang="ru-RU" sz="2000" dirty="0" err="1"/>
              <a:t>экологиялық</a:t>
            </a:r>
            <a:r>
              <a:rPr lang="ru-RU" sz="2000" dirty="0"/>
              <a:t> таза </a:t>
            </a:r>
            <a:r>
              <a:rPr lang="ru-RU" sz="2000" dirty="0" err="1"/>
              <a:t>органикалық</a:t>
            </a:r>
            <a:r>
              <a:rPr lang="ru-RU" sz="2000" dirty="0"/>
              <a:t> </a:t>
            </a:r>
            <a:r>
              <a:rPr lang="ru-RU" sz="2000" dirty="0" err="1"/>
              <a:t>тыңайтқыштар</a:t>
            </a:r>
            <a:r>
              <a:rPr lang="ru-RU" sz="2000" dirty="0"/>
              <a:t> </a:t>
            </a:r>
            <a:r>
              <a:rPr lang="ru-RU" sz="2000" dirty="0" err="1"/>
              <a:t>алу</a:t>
            </a:r>
            <a:r>
              <a:rPr lang="ru-RU" sz="2000" dirty="0"/>
              <a:t>. </a:t>
            </a:r>
            <a:endParaRPr lang="en-US" sz="2000" dirty="0"/>
          </a:p>
          <a:p>
            <a:pPr marL="0" indent="0">
              <a:buNone/>
            </a:pPr>
            <a:r>
              <a:rPr lang="ru-RU" sz="2000" dirty="0"/>
              <a:t>Микроорганизмдердің </a:t>
            </a:r>
            <a:r>
              <a:rPr lang="ru-RU" sz="2000" dirty="0" err="1"/>
              <a:t>көмегімен</a:t>
            </a:r>
            <a:r>
              <a:rPr lang="ru-RU" sz="2000" dirty="0"/>
              <a:t> </a:t>
            </a:r>
            <a:r>
              <a:rPr lang="ru-RU" sz="2000" dirty="0" err="1"/>
              <a:t>алынған</a:t>
            </a:r>
            <a:r>
              <a:rPr lang="ru-RU" sz="2000" dirty="0"/>
              <a:t> </a:t>
            </a:r>
            <a:r>
              <a:rPr lang="ru-RU" sz="2000" dirty="0" err="1"/>
              <a:t>кейбір</a:t>
            </a:r>
            <a:r>
              <a:rPr lang="ru-RU" sz="2000" dirty="0"/>
              <a:t> </a:t>
            </a:r>
            <a:r>
              <a:rPr lang="ru-RU" sz="2000" dirty="0" err="1"/>
              <a:t>заттар</a:t>
            </a:r>
            <a:r>
              <a:rPr lang="ru-RU" sz="2000" dirty="0"/>
              <a:t> </a:t>
            </a:r>
            <a:r>
              <a:rPr lang="ru-RU" sz="2000" dirty="0" err="1"/>
              <a:t>жемдік</a:t>
            </a:r>
            <a:r>
              <a:rPr lang="ru-RU" sz="2000" dirty="0"/>
              <a:t> </a:t>
            </a:r>
            <a:r>
              <a:rPr lang="ru-RU" sz="2000" dirty="0" err="1"/>
              <a:t>қоспалар</a:t>
            </a:r>
            <a:r>
              <a:rPr lang="ru-RU" sz="2000" dirty="0"/>
              <a:t> </a:t>
            </a:r>
            <a:r>
              <a:rPr lang="ru-RU" sz="2000" dirty="0" err="1"/>
              <a:t>ретінде</a:t>
            </a:r>
            <a:r>
              <a:rPr lang="ru-RU" sz="2000" dirty="0"/>
              <a:t> </a:t>
            </a:r>
            <a:r>
              <a:rPr lang="ru-RU" sz="2000" dirty="0" err="1"/>
              <a:t>пайдаланылуы</a:t>
            </a:r>
            <a:r>
              <a:rPr lang="ru-RU" sz="2000" dirty="0"/>
              <a:t> </a:t>
            </a:r>
            <a:r>
              <a:rPr lang="ru-RU" sz="2000" dirty="0" err="1"/>
              <a:t>мүмкін</a:t>
            </a:r>
            <a:r>
              <a:rPr lang="ru-RU" sz="2000" dirty="0"/>
              <a:t>, </a:t>
            </a:r>
            <a:r>
              <a:rPr lang="ru-RU" sz="2000" dirty="0" err="1"/>
              <a:t>басқалары</a:t>
            </a:r>
            <a:r>
              <a:rPr lang="ru-RU" sz="2000" dirty="0"/>
              <a:t> - </a:t>
            </a:r>
            <a:r>
              <a:rPr lang="ru-RU" sz="2000" dirty="0" err="1"/>
              <a:t>асқазан-ішек</a:t>
            </a:r>
            <a:r>
              <a:rPr lang="ru-RU" sz="2000" dirty="0"/>
              <a:t> </a:t>
            </a:r>
            <a:r>
              <a:rPr lang="ru-RU" sz="2000" dirty="0" err="1"/>
              <a:t>жолындағы</a:t>
            </a:r>
            <a:r>
              <a:rPr lang="ru-RU" sz="2000" dirty="0"/>
              <a:t> </a:t>
            </a:r>
            <a:r>
              <a:rPr lang="ru-RU" sz="2000" dirty="0" err="1"/>
              <a:t>зиянды</a:t>
            </a:r>
            <a:r>
              <a:rPr lang="ru-RU" sz="2000" dirty="0"/>
              <a:t> </a:t>
            </a:r>
            <a:r>
              <a:rPr lang="ru-RU" sz="2000" dirty="0" err="1"/>
              <a:t>микрофлораны</a:t>
            </a:r>
            <a:r>
              <a:rPr lang="ru-RU" sz="2000" dirty="0"/>
              <a:t> </a:t>
            </a:r>
            <a:r>
              <a:rPr lang="ru-RU" sz="2000" dirty="0" err="1"/>
              <a:t>басады</a:t>
            </a:r>
            <a:r>
              <a:rPr lang="ru-RU" sz="2000" dirty="0"/>
              <a:t> </a:t>
            </a:r>
            <a:r>
              <a:rPr lang="ru-RU" sz="2000" dirty="0" err="1"/>
              <a:t>немесе</a:t>
            </a:r>
            <a:r>
              <a:rPr lang="ru-RU" sz="2000" dirty="0"/>
              <a:t> </a:t>
            </a:r>
            <a:r>
              <a:rPr lang="ru-RU" sz="2000" dirty="0" err="1"/>
              <a:t>арнайы</a:t>
            </a:r>
            <a:r>
              <a:rPr lang="ru-RU" sz="2000" dirty="0"/>
              <a:t> </a:t>
            </a:r>
            <a:r>
              <a:rPr lang="ru-RU" sz="2000" dirty="0" err="1"/>
              <a:t>микробтық</a:t>
            </a:r>
            <a:r>
              <a:rPr lang="ru-RU" sz="2000" dirty="0"/>
              <a:t> </a:t>
            </a:r>
            <a:r>
              <a:rPr lang="ru-RU" sz="2000" dirty="0" err="1"/>
              <a:t>метаболиттердің</a:t>
            </a:r>
            <a:r>
              <a:rPr lang="ru-RU" sz="2000" dirty="0"/>
              <a:t> </a:t>
            </a:r>
            <a:r>
              <a:rPr lang="ru-RU" sz="2000" dirty="0" err="1"/>
              <a:t>түзілуін</a:t>
            </a:r>
            <a:r>
              <a:rPr lang="ru-RU" sz="2000" dirty="0"/>
              <a:t> </a:t>
            </a:r>
            <a:r>
              <a:rPr lang="ru-RU" sz="2000" dirty="0" err="1"/>
              <a:t>ынталандырады</a:t>
            </a:r>
            <a:r>
              <a:rPr lang="ru-RU" sz="2000" dirty="0"/>
              <a:t>. </a:t>
            </a:r>
            <a:r>
              <a:rPr lang="ru-RU" sz="2000" dirty="0" err="1"/>
              <a:t>Өсімдік</a:t>
            </a:r>
            <a:r>
              <a:rPr lang="ru-RU" sz="2000" dirty="0"/>
              <a:t> </a:t>
            </a:r>
            <a:r>
              <a:rPr lang="ru-RU" sz="2000" dirty="0" err="1"/>
              <a:t>шаруашылығы</a:t>
            </a:r>
            <a:r>
              <a:rPr lang="ru-RU" sz="2000" dirty="0"/>
              <a:t> </a:t>
            </a:r>
            <a:r>
              <a:rPr lang="ru-RU" sz="2000" dirty="0" err="1"/>
              <a:t>саласында</a:t>
            </a:r>
            <a:r>
              <a:rPr lang="ru-RU" sz="2000" dirty="0"/>
              <a:t> </a:t>
            </a:r>
            <a:r>
              <a:rPr lang="ru-RU" sz="2000" dirty="0" err="1"/>
              <a:t>бұл</a:t>
            </a:r>
            <a:r>
              <a:rPr lang="ru-RU" sz="2000" dirty="0"/>
              <a:t> </a:t>
            </a:r>
            <a:r>
              <a:rPr lang="ru-RU" sz="2000" dirty="0" err="1"/>
              <a:t>қолайсыз</a:t>
            </a:r>
            <a:r>
              <a:rPr lang="ru-RU" sz="2000" dirty="0"/>
              <a:t> </a:t>
            </a:r>
            <a:r>
              <a:rPr lang="ru-RU" sz="2000" dirty="0" err="1"/>
              <a:t>факторларға</a:t>
            </a:r>
            <a:r>
              <a:rPr lang="ru-RU" sz="2000" dirty="0"/>
              <a:t> </a:t>
            </a:r>
            <a:r>
              <a:rPr lang="ru-RU" sz="2000" dirty="0" err="1"/>
              <a:t>төзімді</a:t>
            </a:r>
            <a:r>
              <a:rPr lang="ru-RU" sz="2000" dirty="0"/>
              <a:t> </a:t>
            </a:r>
            <a:r>
              <a:rPr lang="ru-RU" sz="2000" dirty="0" err="1"/>
              <a:t>өсімдік</a:t>
            </a:r>
            <a:r>
              <a:rPr lang="ru-RU" sz="2000" dirty="0"/>
              <a:t> </a:t>
            </a:r>
            <a:r>
              <a:rPr lang="ru-RU" sz="2000" dirty="0" err="1"/>
              <a:t>сорттарын</a:t>
            </a:r>
            <a:r>
              <a:rPr lang="ru-RU" sz="2000" dirty="0"/>
              <a:t> </a:t>
            </a:r>
            <a:r>
              <a:rPr lang="ru-RU" sz="2000" dirty="0" err="1"/>
              <a:t>өсіру</a:t>
            </a:r>
            <a:r>
              <a:rPr lang="ru-RU" sz="2000" dirty="0"/>
              <a:t>; </a:t>
            </a:r>
            <a:r>
              <a:rPr lang="ru-RU" sz="2000" dirty="0" err="1"/>
              <a:t>арамшөптермен</a:t>
            </a:r>
            <a:r>
              <a:rPr lang="ru-RU" sz="2000" dirty="0"/>
              <a:t>, </a:t>
            </a:r>
            <a:r>
              <a:rPr lang="ru-RU" sz="2000" dirty="0" err="1"/>
              <a:t>кеміргіштермен</a:t>
            </a:r>
            <a:r>
              <a:rPr lang="ru-RU" sz="2000" dirty="0"/>
              <a:t>, </a:t>
            </a:r>
            <a:r>
              <a:rPr lang="ru-RU" sz="2000" dirty="0" err="1"/>
              <a:t>фитопатогенді</a:t>
            </a:r>
            <a:r>
              <a:rPr lang="ru-RU" sz="2000" dirty="0"/>
              <a:t> </a:t>
            </a:r>
            <a:r>
              <a:rPr lang="ru-RU" sz="2000" dirty="0" err="1"/>
              <a:t>саңырауқұлақтармен</a:t>
            </a:r>
            <a:r>
              <a:rPr lang="ru-RU" sz="2000" dirty="0"/>
              <a:t>, </a:t>
            </a:r>
            <a:r>
              <a:rPr lang="ru-RU" sz="2000" dirty="0" err="1"/>
              <a:t>бактериялармен</a:t>
            </a:r>
            <a:r>
              <a:rPr lang="ru-RU" sz="2000" dirty="0"/>
              <a:t> және </a:t>
            </a:r>
            <a:r>
              <a:rPr lang="ru-RU" sz="2000" dirty="0" err="1"/>
              <a:t>вирустармен</a:t>
            </a:r>
            <a:r>
              <a:rPr lang="ru-RU" sz="2000" dirty="0"/>
              <a:t> </a:t>
            </a:r>
            <a:r>
              <a:rPr lang="ru-RU" sz="2000" dirty="0" err="1"/>
              <a:t>күресудің</a:t>
            </a:r>
            <a:r>
              <a:rPr lang="ru-RU" sz="2000" dirty="0"/>
              <a:t> </a:t>
            </a:r>
            <a:r>
              <a:rPr lang="ru-RU" sz="2000" dirty="0" err="1"/>
              <a:t>биологиялық</a:t>
            </a:r>
            <a:r>
              <a:rPr lang="ru-RU" sz="2000" dirty="0"/>
              <a:t> </a:t>
            </a:r>
            <a:r>
              <a:rPr lang="ru-RU" sz="2000" dirty="0" err="1"/>
              <a:t>құралдарын</a:t>
            </a:r>
            <a:r>
              <a:rPr lang="ru-RU" sz="2000" dirty="0"/>
              <a:t> </a:t>
            </a:r>
            <a:r>
              <a:rPr lang="ru-RU" sz="2000" dirty="0" err="1"/>
              <a:t>әзірлеу</a:t>
            </a:r>
            <a:r>
              <a:rPr lang="ru-RU" sz="2000" dirty="0"/>
              <a:t>; </a:t>
            </a:r>
            <a:r>
              <a:rPr lang="ru-RU" sz="2000" dirty="0" err="1"/>
              <a:t>бактериялық</a:t>
            </a:r>
            <a:r>
              <a:rPr lang="ru-RU" sz="2000" dirty="0"/>
              <a:t> </a:t>
            </a:r>
            <a:r>
              <a:rPr lang="ru-RU" sz="2000" dirty="0" err="1"/>
              <a:t>тыңайтқыштарды</a:t>
            </a:r>
            <a:r>
              <a:rPr lang="ru-RU" sz="2000" dirty="0"/>
              <a:t> </a:t>
            </a:r>
            <a:r>
              <a:rPr lang="ru-RU" sz="2000" dirty="0" err="1"/>
              <a:t>қабылдау</a:t>
            </a:r>
            <a:r>
              <a:rPr lang="ru-RU" sz="2000" dirty="0"/>
              <a:t>; </a:t>
            </a:r>
            <a:r>
              <a:rPr lang="ru-RU" sz="2000" dirty="0" err="1"/>
              <a:t>топырақты</a:t>
            </a:r>
            <a:r>
              <a:rPr lang="ru-RU" sz="2000" dirty="0"/>
              <a:t> </a:t>
            </a:r>
            <a:r>
              <a:rPr lang="ru-RU" sz="2000" dirty="0" err="1"/>
              <a:t>мелиорациялаудың</a:t>
            </a:r>
            <a:r>
              <a:rPr lang="ru-RU" sz="2000" dirty="0"/>
              <a:t> </a:t>
            </a:r>
            <a:r>
              <a:rPr lang="ru-RU" sz="2000" dirty="0" err="1"/>
              <a:t>микробиологиялық</a:t>
            </a:r>
            <a:r>
              <a:rPr lang="ru-RU" sz="2000" dirty="0"/>
              <a:t> </a:t>
            </a:r>
            <a:r>
              <a:rPr lang="ru-RU" sz="2000" dirty="0" err="1"/>
              <a:t>әдістерін</a:t>
            </a:r>
            <a:r>
              <a:rPr lang="ru-RU" sz="2000" dirty="0"/>
              <a:t> </a:t>
            </a:r>
            <a:r>
              <a:rPr lang="ru-RU" sz="2000" dirty="0" err="1"/>
              <a:t>жасау</a:t>
            </a:r>
            <a:r>
              <a:rPr lang="ru-RU" sz="2000" dirty="0"/>
              <a:t>; </a:t>
            </a:r>
            <a:r>
              <a:rPr lang="ru-RU" sz="2000" dirty="0" err="1"/>
              <a:t>трансгенді</a:t>
            </a:r>
            <a:r>
              <a:rPr lang="ru-RU" sz="2000" dirty="0"/>
              <a:t> </a:t>
            </a:r>
            <a:r>
              <a:rPr lang="ru-RU" sz="2000" dirty="0" err="1"/>
              <a:t>өсімдіктерді</a:t>
            </a:r>
            <a:r>
              <a:rPr lang="ru-RU" sz="2000" dirty="0"/>
              <a:t> </a:t>
            </a:r>
            <a:r>
              <a:rPr lang="ru-RU" sz="2000" dirty="0" err="1"/>
              <a:t>алу</a:t>
            </a:r>
            <a:r>
              <a:rPr lang="ru-RU" sz="2000" dirty="0"/>
              <a:t>; </a:t>
            </a:r>
            <a:r>
              <a:rPr lang="ru-RU" sz="2000" dirty="0" err="1"/>
              <a:t>өсімдік</a:t>
            </a:r>
            <a:r>
              <a:rPr lang="ru-RU" sz="2000" dirty="0"/>
              <a:t> </a:t>
            </a:r>
            <a:r>
              <a:rPr lang="ru-RU" sz="2000" dirty="0" err="1"/>
              <a:t>шаруашылығының</a:t>
            </a:r>
            <a:r>
              <a:rPr lang="ru-RU" sz="2000" dirty="0"/>
              <a:t> </a:t>
            </a:r>
            <a:r>
              <a:rPr lang="ru-RU" sz="2000" dirty="0" err="1"/>
              <a:t>қалдықтары</a:t>
            </a:r>
            <a:r>
              <a:rPr lang="ru-RU" sz="2000" dirty="0"/>
              <a:t> мен </a:t>
            </a:r>
            <a:r>
              <a:rPr lang="ru-RU" sz="2000" dirty="0" err="1"/>
              <a:t>жанама</a:t>
            </a:r>
            <a:r>
              <a:rPr lang="ru-RU" sz="2000" dirty="0"/>
              <a:t> </a:t>
            </a:r>
            <a:r>
              <a:rPr lang="ru-RU" sz="2000" dirty="0" err="1"/>
              <a:t>өнімдерін</a:t>
            </a:r>
            <a:r>
              <a:rPr lang="ru-RU" sz="2000" dirty="0"/>
              <a:t> </a:t>
            </a:r>
            <a:r>
              <a:rPr lang="ru-RU" sz="2000" dirty="0" err="1"/>
              <a:t>қайта</a:t>
            </a:r>
            <a:r>
              <a:rPr lang="ru-RU" sz="2000" dirty="0"/>
              <a:t> </a:t>
            </a:r>
            <a:r>
              <a:rPr lang="ru-RU" sz="2000" dirty="0" err="1"/>
              <a:t>өңдеу</a:t>
            </a:r>
            <a:r>
              <a:rPr lang="ru-RU" sz="2000" dirty="0"/>
              <a:t>.</a:t>
            </a:r>
            <a:endParaRPr lang="ru-KZ" sz="2000" dirty="0"/>
          </a:p>
        </p:txBody>
      </p:sp>
    </p:spTree>
    <p:extLst>
      <p:ext uri="{BB962C8B-B14F-4D97-AF65-F5344CB8AC3E}">
        <p14:creationId xmlns:p14="http://schemas.microsoft.com/office/powerpoint/2010/main" val="42047173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B311564A-0494-4608-9C31-6937C51639AE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055077" y="549275"/>
            <a:ext cx="7058636" cy="1447800"/>
          </a:xfrm>
        </p:spPr>
        <p:txBody>
          <a:bodyPr lIns="92075" tIns="46038" rIns="92075" bIns="46038"/>
          <a:lstStyle/>
          <a:p>
            <a:pPr eaLnBrk="1" hangingPunct="1"/>
            <a:r>
              <a:rPr lang="ru-RU" altLang="ru-KZ" sz="4000" i="1" dirty="0"/>
              <a:t> Медицина </a:t>
            </a:r>
            <a:r>
              <a:rPr lang="ru-RU" altLang="ru-KZ" sz="4000" i="1" dirty="0" err="1"/>
              <a:t>саласындағы</a:t>
            </a:r>
            <a:r>
              <a:rPr lang="ru-RU" altLang="ru-KZ" sz="4000" i="1" dirty="0"/>
              <a:t> </a:t>
            </a:r>
            <a:r>
              <a:rPr lang="ru-RU" altLang="ru-KZ" sz="4000" i="1" dirty="0" err="1"/>
              <a:t>жаңа</a:t>
            </a:r>
            <a:r>
              <a:rPr lang="ru-RU" altLang="ru-KZ" sz="4000" i="1" dirty="0"/>
              <a:t> </a:t>
            </a:r>
            <a:r>
              <a:rPr lang="ru-RU" altLang="ru-KZ" sz="4000" i="1" dirty="0" err="1"/>
              <a:t>жаңалықтар</a:t>
            </a:r>
            <a:endParaRPr lang="ru-RU" altLang="ru-KZ" sz="4000" i="1" dirty="0"/>
          </a:p>
        </p:txBody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29D725B0-6353-4847-868F-2BBBFDA7769C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801859" y="2166425"/>
            <a:ext cx="9931790" cy="4431224"/>
          </a:xfrm>
        </p:spPr>
        <p:txBody>
          <a:bodyPr lIns="92075" tIns="46038" rIns="92075" bIns="46038"/>
          <a:lstStyle/>
          <a:p>
            <a:pPr eaLnBrk="1" hangingPunct="1">
              <a:lnSpc>
                <a:spcPct val="80000"/>
              </a:lnSpc>
            </a:pPr>
            <a:endParaRPr lang="ru-RU" altLang="ru-KZ" sz="1600" dirty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KZ" sz="1600" dirty="0"/>
              <a:t>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KZ" sz="1600" dirty="0"/>
              <a:t> </a:t>
            </a:r>
            <a:r>
              <a:rPr lang="ru-RU" altLang="ru-KZ" sz="2000" dirty="0" err="1"/>
              <a:t>Биотехнологияның</a:t>
            </a:r>
            <a:r>
              <a:rPr lang="ru-RU" altLang="ru-KZ" sz="2000" dirty="0"/>
              <a:t> </a:t>
            </a:r>
            <a:r>
              <a:rPr lang="ru-RU" altLang="ru-KZ" sz="2000" dirty="0" err="1"/>
              <a:t>жетістіктері</a:t>
            </a:r>
            <a:r>
              <a:rPr lang="ru-RU" altLang="ru-KZ" sz="2000" dirty="0"/>
              <a:t> </a:t>
            </a:r>
            <a:r>
              <a:rPr lang="ru-RU" altLang="ru-KZ" sz="2000" dirty="0" err="1"/>
              <a:t>әсіресе</a:t>
            </a:r>
            <a:r>
              <a:rPr lang="ru-RU" altLang="ru-KZ" sz="2000" dirty="0"/>
              <a:t> </a:t>
            </a:r>
            <a:r>
              <a:rPr lang="ru-RU" altLang="ru-KZ" sz="2000" dirty="0" err="1"/>
              <a:t>медицинада</a:t>
            </a:r>
            <a:r>
              <a:rPr lang="ru-RU" altLang="ru-KZ" sz="2000" dirty="0"/>
              <a:t> </a:t>
            </a:r>
            <a:r>
              <a:rPr lang="ru-RU" altLang="ru-KZ" sz="2000" dirty="0" err="1"/>
              <a:t>кеңінен</a:t>
            </a:r>
            <a:r>
              <a:rPr lang="ru-RU" altLang="ru-KZ" sz="2000" dirty="0"/>
              <a:t> </a:t>
            </a:r>
            <a:r>
              <a:rPr lang="ru-RU" altLang="ru-KZ" sz="2000" dirty="0" err="1"/>
              <a:t>қолданылады</a:t>
            </a:r>
            <a:r>
              <a:rPr lang="ru-RU" altLang="ru-KZ" sz="2000" dirty="0"/>
              <a:t>. Қазіргі </a:t>
            </a:r>
            <a:r>
              <a:rPr lang="ru-RU" altLang="ru-KZ" sz="2000" dirty="0" err="1"/>
              <a:t>кезде</a:t>
            </a:r>
            <a:r>
              <a:rPr lang="ru-RU" altLang="ru-KZ" sz="2000" dirty="0"/>
              <a:t> биосинтез </a:t>
            </a:r>
            <a:r>
              <a:rPr lang="ru-RU" altLang="ru-KZ" sz="2000" dirty="0" err="1"/>
              <a:t>арқылы</a:t>
            </a:r>
            <a:r>
              <a:rPr lang="ru-RU" altLang="ru-KZ" sz="2000" dirty="0"/>
              <a:t> </a:t>
            </a:r>
            <a:r>
              <a:rPr lang="ru-RU" altLang="ru-KZ" sz="2000" dirty="0" err="1"/>
              <a:t>антибиотиктер</a:t>
            </a:r>
            <a:r>
              <a:rPr lang="ru-RU" altLang="ru-KZ" sz="2000" dirty="0"/>
              <a:t>, ферменттер, </a:t>
            </a:r>
            <a:r>
              <a:rPr lang="ru-RU" altLang="ru-KZ" sz="2000" dirty="0" err="1"/>
              <a:t>аминқышқылдары</a:t>
            </a:r>
            <a:r>
              <a:rPr lang="ru-RU" altLang="ru-KZ" sz="2000" dirty="0"/>
              <a:t>, </a:t>
            </a:r>
            <a:r>
              <a:rPr lang="ru-RU" altLang="ru-KZ" sz="2000" dirty="0" err="1"/>
              <a:t>гормондар</a:t>
            </a:r>
            <a:r>
              <a:rPr lang="ru-RU" altLang="ru-KZ" sz="2000" dirty="0"/>
              <a:t> </a:t>
            </a:r>
            <a:r>
              <a:rPr lang="ru-RU" altLang="ru-KZ" sz="2000" dirty="0" err="1"/>
              <a:t>алынады.Сонымен</a:t>
            </a:r>
            <a:r>
              <a:rPr lang="ru-RU" altLang="ru-KZ" sz="2000" dirty="0"/>
              <a:t>, инсулин, </a:t>
            </a:r>
            <a:r>
              <a:rPr lang="ru-RU" altLang="ru-KZ" sz="2000" dirty="0" err="1"/>
              <a:t>ұйқы</a:t>
            </a:r>
            <a:r>
              <a:rPr lang="ru-RU" altLang="ru-KZ" sz="2000" dirty="0"/>
              <a:t> </a:t>
            </a:r>
            <a:r>
              <a:rPr lang="ru-RU" altLang="ru-KZ" sz="2000" dirty="0" err="1"/>
              <a:t>безінің</a:t>
            </a:r>
            <a:r>
              <a:rPr lang="ru-RU" altLang="ru-KZ" sz="2000" dirty="0"/>
              <a:t> гормоны - </a:t>
            </a:r>
            <a:r>
              <a:rPr lang="ru-RU" altLang="ru-KZ" sz="2000" dirty="0" err="1"/>
              <a:t>қант</a:t>
            </a:r>
            <a:r>
              <a:rPr lang="ru-RU" altLang="ru-KZ" sz="2000" dirty="0"/>
              <a:t> </a:t>
            </a:r>
            <a:r>
              <a:rPr lang="ru-RU" altLang="ru-KZ" sz="2000" dirty="0" err="1"/>
              <a:t>диабетінің</a:t>
            </a:r>
            <a:r>
              <a:rPr lang="ru-RU" altLang="ru-KZ" sz="2000" dirty="0"/>
              <a:t> </a:t>
            </a:r>
            <a:r>
              <a:rPr lang="ru-RU" altLang="ru-KZ" sz="2000" dirty="0" err="1"/>
              <a:t>негізгі</a:t>
            </a:r>
            <a:r>
              <a:rPr lang="ru-RU" altLang="ru-KZ" sz="2000" dirty="0"/>
              <a:t> </a:t>
            </a:r>
            <a:r>
              <a:rPr lang="ru-RU" altLang="ru-KZ" sz="2000" dirty="0" err="1"/>
              <a:t>емі</a:t>
            </a:r>
            <a:r>
              <a:rPr lang="ru-RU" altLang="ru-KZ" sz="2000" dirty="0"/>
              <a:t> </a:t>
            </a:r>
            <a:r>
              <a:rPr lang="ru-RU" altLang="ru-KZ" sz="2000" dirty="0" err="1"/>
              <a:t>болып</a:t>
            </a:r>
            <a:r>
              <a:rPr lang="ru-RU" altLang="ru-KZ" sz="2000" dirty="0"/>
              <a:t> </a:t>
            </a:r>
            <a:r>
              <a:rPr lang="ru-RU" altLang="ru-KZ" sz="2000" dirty="0" err="1"/>
              <a:t>табылады</a:t>
            </a:r>
            <a:r>
              <a:rPr lang="ru-RU" altLang="ru-KZ" sz="2000" dirty="0"/>
              <a:t>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KZ" sz="2000" dirty="0"/>
              <a:t>Қазіргі </a:t>
            </a:r>
            <a:r>
              <a:rPr lang="ru-RU" altLang="ru-KZ" sz="2000" dirty="0" err="1"/>
              <a:t>уақытта</a:t>
            </a:r>
            <a:r>
              <a:rPr lang="ru-RU" altLang="ru-KZ" sz="2000" dirty="0"/>
              <a:t> </a:t>
            </a:r>
            <a:r>
              <a:rPr lang="ru-RU" altLang="ru-KZ" sz="2000" dirty="0" err="1"/>
              <a:t>адам</a:t>
            </a:r>
            <a:r>
              <a:rPr lang="ru-RU" altLang="ru-KZ" sz="2000" dirty="0"/>
              <a:t> </a:t>
            </a:r>
            <a:r>
              <a:rPr lang="ru-RU" altLang="ru-KZ" sz="2000" dirty="0" err="1"/>
              <a:t>инсулинінің</a:t>
            </a:r>
            <a:r>
              <a:rPr lang="ru-RU" altLang="ru-KZ" sz="2000" dirty="0"/>
              <a:t> </a:t>
            </a:r>
            <a:r>
              <a:rPr lang="ru-RU" altLang="ru-KZ" sz="2000" dirty="0" err="1"/>
              <a:t>биохимиялық</a:t>
            </a:r>
            <a:r>
              <a:rPr lang="ru-RU" altLang="ru-KZ" sz="2000" dirty="0"/>
              <a:t> </a:t>
            </a:r>
            <a:r>
              <a:rPr lang="ru-RU" altLang="ru-KZ" sz="2000" dirty="0" err="1"/>
              <a:t>өндірісі</a:t>
            </a:r>
            <a:r>
              <a:rPr lang="ru-RU" altLang="ru-KZ" sz="2000" dirty="0"/>
              <a:t> </a:t>
            </a:r>
            <a:r>
              <a:rPr lang="ru-RU" altLang="ru-KZ" sz="2000" dirty="0" err="1"/>
              <a:t>орнатылды</a:t>
            </a:r>
            <a:r>
              <a:rPr lang="ru-RU" altLang="ru-KZ" sz="2000" dirty="0"/>
              <a:t>. Инсулин </a:t>
            </a:r>
            <a:r>
              <a:rPr lang="ru-RU" altLang="ru-KZ" sz="2000" dirty="0" err="1"/>
              <a:t>синтезіне</a:t>
            </a:r>
            <a:r>
              <a:rPr lang="ru-RU" altLang="ru-KZ" sz="2000" dirty="0"/>
              <a:t> </a:t>
            </a:r>
            <a:r>
              <a:rPr lang="ru-RU" altLang="ru-KZ" sz="2000" dirty="0" err="1"/>
              <a:t>жауапты</a:t>
            </a:r>
            <a:r>
              <a:rPr lang="ru-RU" altLang="ru-KZ" sz="2000" dirty="0"/>
              <a:t> ген </a:t>
            </a:r>
            <a:r>
              <a:rPr lang="ru-RU" altLang="ru-KZ" sz="2000" dirty="0" err="1"/>
              <a:t>алынды</a:t>
            </a:r>
            <a:r>
              <a:rPr lang="ru-RU" altLang="ru-KZ" sz="2000" dirty="0"/>
              <a:t>. </a:t>
            </a:r>
            <a:r>
              <a:rPr lang="ru-RU" altLang="ru-KZ" sz="2000" dirty="0" err="1"/>
              <a:t>Гендік</a:t>
            </a:r>
            <a:r>
              <a:rPr lang="ru-RU" altLang="ru-KZ" sz="2000" dirty="0"/>
              <a:t> </a:t>
            </a:r>
            <a:r>
              <a:rPr lang="ru-RU" altLang="ru-KZ" sz="2000" dirty="0" err="1"/>
              <a:t>инженерияның</a:t>
            </a:r>
            <a:r>
              <a:rPr lang="ru-RU" altLang="ru-KZ" sz="2000" dirty="0"/>
              <a:t> </a:t>
            </a:r>
            <a:r>
              <a:rPr lang="ru-RU" altLang="ru-KZ" sz="2000" dirty="0" err="1"/>
              <a:t>көмегімен</a:t>
            </a:r>
            <a:r>
              <a:rPr lang="ru-RU" altLang="ru-KZ" sz="2000" dirty="0"/>
              <a:t> </a:t>
            </a:r>
            <a:r>
              <a:rPr lang="ru-RU" altLang="ru-KZ" sz="2000" dirty="0" err="1"/>
              <a:t>бұл</a:t>
            </a:r>
            <a:r>
              <a:rPr lang="ru-RU" altLang="ru-KZ" sz="2000" dirty="0"/>
              <a:t> ген </a:t>
            </a:r>
            <a:r>
              <a:rPr lang="ru-RU" altLang="ru-KZ" sz="2000" dirty="0" err="1"/>
              <a:t>бактериялық</a:t>
            </a:r>
            <a:r>
              <a:rPr lang="ru-RU" altLang="ru-KZ" sz="2000" dirty="0"/>
              <a:t> </a:t>
            </a:r>
            <a:r>
              <a:rPr lang="ru-RU" altLang="ru-KZ" sz="2000" dirty="0" err="1"/>
              <a:t>жасушаға</a:t>
            </a:r>
            <a:r>
              <a:rPr lang="ru-RU" altLang="ru-KZ" sz="2000" dirty="0"/>
              <a:t> </a:t>
            </a:r>
            <a:r>
              <a:rPr lang="ru-RU" altLang="ru-KZ" sz="2000" dirty="0" err="1"/>
              <a:t>енгізілді</a:t>
            </a:r>
            <a:r>
              <a:rPr lang="ru-RU" altLang="ru-KZ" sz="2000" dirty="0"/>
              <a:t>, </a:t>
            </a:r>
            <a:r>
              <a:rPr lang="ru-RU" altLang="ru-KZ" sz="2000" dirty="0" err="1"/>
              <a:t>нәтижесінде</a:t>
            </a:r>
            <a:r>
              <a:rPr lang="ru-RU" altLang="ru-KZ" sz="2000" dirty="0"/>
              <a:t> </a:t>
            </a:r>
            <a:r>
              <a:rPr lang="ru-RU" altLang="ru-KZ" sz="2000" dirty="0" err="1"/>
              <a:t>ол</a:t>
            </a:r>
            <a:r>
              <a:rPr lang="ru-RU" altLang="ru-KZ" sz="2000" dirty="0"/>
              <a:t> </a:t>
            </a:r>
            <a:r>
              <a:rPr lang="ru-RU" altLang="ru-KZ" sz="2000" dirty="0" err="1"/>
              <a:t>адам</a:t>
            </a:r>
            <a:r>
              <a:rPr lang="ru-RU" altLang="ru-KZ" sz="2000" dirty="0"/>
              <a:t> </a:t>
            </a:r>
            <a:r>
              <a:rPr lang="ru-RU" altLang="ru-KZ" sz="2000" dirty="0" err="1"/>
              <a:t>инсулинін</a:t>
            </a:r>
            <a:r>
              <a:rPr lang="ru-RU" altLang="ru-KZ" sz="2000" dirty="0"/>
              <a:t> </a:t>
            </a:r>
            <a:r>
              <a:rPr lang="ru-RU" altLang="ru-KZ" sz="2000" dirty="0" err="1"/>
              <a:t>синтездеу</a:t>
            </a:r>
            <a:r>
              <a:rPr lang="ru-RU" altLang="ru-KZ" sz="2000" dirty="0"/>
              <a:t> </a:t>
            </a:r>
            <a:r>
              <a:rPr lang="ru-RU" altLang="ru-KZ" sz="2000" dirty="0" err="1"/>
              <a:t>қабілетіне</a:t>
            </a:r>
            <a:r>
              <a:rPr lang="ru-RU" altLang="ru-KZ" sz="2000" dirty="0"/>
              <a:t> </a:t>
            </a:r>
            <a:r>
              <a:rPr lang="ru-RU" altLang="ru-KZ" sz="2000" dirty="0" err="1"/>
              <a:t>ие</a:t>
            </a:r>
            <a:r>
              <a:rPr lang="ru-RU" altLang="ru-KZ" sz="2000" dirty="0"/>
              <a:t> </a:t>
            </a:r>
            <a:r>
              <a:rPr lang="ru-RU" altLang="ru-KZ" sz="2000" dirty="0" err="1"/>
              <a:t>болды</a:t>
            </a:r>
            <a:r>
              <a:rPr lang="ru-RU" altLang="ru-KZ" sz="2000" dirty="0"/>
              <a:t>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KZ" sz="2000" dirty="0" err="1"/>
              <a:t>Терапиялық</a:t>
            </a:r>
            <a:r>
              <a:rPr lang="ru-RU" altLang="ru-KZ" sz="2000" dirty="0"/>
              <a:t> </a:t>
            </a:r>
            <a:r>
              <a:rPr lang="ru-RU" altLang="ru-KZ" sz="2000" dirty="0" err="1"/>
              <a:t>агенттерді</a:t>
            </a:r>
            <a:r>
              <a:rPr lang="ru-RU" altLang="ru-KZ" sz="2000" dirty="0"/>
              <a:t> </a:t>
            </a:r>
            <a:r>
              <a:rPr lang="ru-RU" altLang="ru-KZ" sz="2000" dirty="0" err="1"/>
              <a:t>алудан</a:t>
            </a:r>
            <a:r>
              <a:rPr lang="ru-RU" altLang="ru-KZ" sz="2000" dirty="0"/>
              <a:t> </a:t>
            </a:r>
            <a:r>
              <a:rPr lang="ru-RU" altLang="ru-KZ" sz="2000" dirty="0" err="1"/>
              <a:t>басқа</a:t>
            </a:r>
            <a:r>
              <a:rPr lang="ru-RU" altLang="ru-KZ" sz="2000" dirty="0"/>
              <a:t>, биотехнология </a:t>
            </a:r>
            <a:r>
              <a:rPr lang="ru-RU" altLang="ru-KZ" sz="2000" dirty="0" err="1"/>
              <a:t>антигенді</a:t>
            </a:r>
            <a:r>
              <a:rPr lang="ru-RU" altLang="ru-KZ" sz="2000" dirty="0"/>
              <a:t> </a:t>
            </a:r>
            <a:r>
              <a:rPr lang="ru-RU" altLang="ru-KZ" sz="2000" dirty="0" err="1"/>
              <a:t>препараттарды</a:t>
            </a:r>
            <a:r>
              <a:rPr lang="ru-RU" altLang="ru-KZ" sz="2000" dirty="0"/>
              <a:t>, ДНҚ/РНҚ </a:t>
            </a:r>
            <a:r>
              <a:rPr lang="ru-RU" altLang="ru-KZ" sz="2000" dirty="0" err="1"/>
              <a:t>үлгілерін</a:t>
            </a:r>
            <a:r>
              <a:rPr lang="ru-RU" altLang="ru-KZ" sz="2000" dirty="0"/>
              <a:t> </a:t>
            </a:r>
            <a:r>
              <a:rPr lang="ru-RU" altLang="ru-KZ" sz="2000" dirty="0" err="1"/>
              <a:t>қолдану</a:t>
            </a:r>
            <a:r>
              <a:rPr lang="ru-RU" altLang="ru-KZ" sz="2000" dirty="0"/>
              <a:t> </a:t>
            </a:r>
            <a:r>
              <a:rPr lang="ru-RU" altLang="ru-KZ" sz="2000" dirty="0" err="1"/>
              <a:t>негізінде</a:t>
            </a:r>
            <a:r>
              <a:rPr lang="ru-RU" altLang="ru-KZ" sz="2000" dirty="0"/>
              <a:t> </a:t>
            </a:r>
            <a:r>
              <a:rPr lang="ru-RU" altLang="ru-KZ" sz="2000" dirty="0" err="1"/>
              <a:t>жұқпалы</a:t>
            </a:r>
            <a:r>
              <a:rPr lang="ru-RU" altLang="ru-KZ" sz="2000" dirty="0"/>
              <a:t> </a:t>
            </a:r>
            <a:r>
              <a:rPr lang="ru-RU" altLang="ru-KZ" sz="2000" dirty="0" err="1"/>
              <a:t>аурулар</a:t>
            </a:r>
            <a:r>
              <a:rPr lang="ru-RU" altLang="ru-KZ" sz="2000" dirty="0"/>
              <a:t> мен қатерлі </a:t>
            </a:r>
            <a:r>
              <a:rPr lang="ru-RU" altLang="ru-KZ" sz="2000" dirty="0" err="1"/>
              <a:t>ісіктердің</a:t>
            </a:r>
            <a:r>
              <a:rPr lang="ru-RU" altLang="ru-KZ" sz="2000" dirty="0"/>
              <a:t> </a:t>
            </a:r>
            <a:r>
              <a:rPr lang="ru-RU" altLang="ru-KZ" sz="2000" dirty="0" err="1"/>
              <a:t>ерте</a:t>
            </a:r>
            <a:r>
              <a:rPr lang="ru-RU" altLang="ru-KZ" sz="2000" dirty="0"/>
              <a:t> </a:t>
            </a:r>
            <a:r>
              <a:rPr lang="ru-RU" altLang="ru-KZ" sz="2000" dirty="0" err="1"/>
              <a:t>диагностикасын</a:t>
            </a:r>
            <a:r>
              <a:rPr lang="ru-RU" altLang="ru-KZ" sz="2000" dirty="0"/>
              <a:t> </a:t>
            </a:r>
            <a:r>
              <a:rPr lang="ru-RU" altLang="ru-KZ" sz="2000" dirty="0" err="1"/>
              <a:t>жүргізуге</a:t>
            </a:r>
            <a:r>
              <a:rPr lang="ru-RU" altLang="ru-KZ" sz="2000" dirty="0"/>
              <a:t> </a:t>
            </a:r>
            <a:r>
              <a:rPr lang="ru-RU" altLang="ru-KZ" sz="2000" dirty="0" err="1"/>
              <a:t>мүмкіндік</a:t>
            </a:r>
            <a:r>
              <a:rPr lang="ru-RU" altLang="ru-KZ" sz="2000" dirty="0"/>
              <a:t> </a:t>
            </a:r>
            <a:r>
              <a:rPr lang="ru-RU" altLang="ru-KZ" sz="2000" dirty="0" err="1"/>
              <a:t>береді.Жаңа</a:t>
            </a:r>
            <a:r>
              <a:rPr lang="ru-RU" altLang="ru-KZ" sz="2000" dirty="0"/>
              <a:t> вакцина </a:t>
            </a:r>
            <a:r>
              <a:rPr lang="ru-RU" altLang="ru-KZ" sz="2000" dirty="0" err="1"/>
              <a:t>препараттарының</a:t>
            </a:r>
            <a:r>
              <a:rPr lang="ru-RU" altLang="ru-KZ" sz="2000" dirty="0"/>
              <a:t> </a:t>
            </a:r>
            <a:r>
              <a:rPr lang="ru-RU" altLang="ru-KZ" sz="2000" dirty="0" err="1"/>
              <a:t>көмегімен</a:t>
            </a:r>
            <a:r>
              <a:rPr lang="ru-RU" altLang="ru-KZ" sz="2000" dirty="0"/>
              <a:t> </a:t>
            </a:r>
            <a:r>
              <a:rPr lang="ru-RU" altLang="ru-KZ" sz="2000" dirty="0" err="1"/>
              <a:t>жұқпалы</a:t>
            </a:r>
            <a:r>
              <a:rPr lang="ru-RU" altLang="ru-KZ" sz="2000" dirty="0"/>
              <a:t> </a:t>
            </a:r>
            <a:r>
              <a:rPr lang="ru-RU" altLang="ru-KZ" sz="2000" dirty="0" err="1"/>
              <a:t>аурулардың</a:t>
            </a:r>
            <a:r>
              <a:rPr lang="ru-RU" altLang="ru-KZ" sz="2000" dirty="0"/>
              <a:t> </a:t>
            </a:r>
            <a:r>
              <a:rPr lang="ru-RU" altLang="ru-KZ" sz="2000" dirty="0" err="1"/>
              <a:t>алдын</a:t>
            </a:r>
            <a:r>
              <a:rPr lang="ru-RU" altLang="ru-KZ" sz="2000" dirty="0"/>
              <a:t> </a:t>
            </a:r>
            <a:r>
              <a:rPr lang="ru-RU" altLang="ru-KZ" sz="2000" dirty="0" err="1"/>
              <a:t>алуға</a:t>
            </a:r>
            <a:r>
              <a:rPr lang="ru-RU" altLang="ru-KZ" sz="2000" dirty="0"/>
              <a:t> </a:t>
            </a:r>
            <a:r>
              <a:rPr lang="ru-RU" altLang="ru-KZ" sz="2000" dirty="0" err="1"/>
              <a:t>болады</a:t>
            </a:r>
            <a:r>
              <a:rPr lang="ru-RU" altLang="ru-KZ" sz="2000" dirty="0"/>
              <a:t>.</a:t>
            </a:r>
          </a:p>
        </p:txBody>
      </p:sp>
      <p:pic>
        <p:nvPicPr>
          <p:cNvPr id="51204" name="Picture 4" descr="83457f81bbc54f63e4613a6d5899ce4c">
            <a:extLst>
              <a:ext uri="{FF2B5EF4-FFF2-40B4-BE49-F238E27FC236}">
                <a16:creationId xmlns:a16="http://schemas.microsoft.com/office/drawing/2014/main" id="{0ED91F31-E7B0-4E39-88C1-EA8B935685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69363" y="62706"/>
            <a:ext cx="2700337" cy="242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46254103"/>
      </p:ext>
    </p:extLst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1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1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1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2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" grpId="0"/>
      <p:bldP spid="5120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9D46708C-68FA-4F07-BAF6-BA02426CD835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 lIns="92075" tIns="46038" rIns="92075" bIns="46038"/>
          <a:lstStyle/>
          <a:p>
            <a:pPr eaLnBrk="1" hangingPunct="1"/>
            <a:r>
              <a:rPr lang="ru-RU" altLang="ru-KZ" sz="4000" i="1" dirty="0"/>
              <a:t>Бағаналы </a:t>
            </a:r>
            <a:r>
              <a:rPr lang="ru-RU" altLang="ru-KZ" sz="4000" i="1" dirty="0" err="1"/>
              <a:t>жасуша</a:t>
            </a:r>
            <a:r>
              <a:rPr lang="ru-RU" altLang="ru-KZ" sz="4000" i="1" dirty="0"/>
              <a:t> </a:t>
            </a:r>
            <a:r>
              <a:rPr lang="ru-RU" altLang="ru-KZ" sz="4000" i="1" dirty="0" err="1"/>
              <a:t>әдісі</a:t>
            </a:r>
            <a:endParaRPr lang="ru-RU" altLang="ru-KZ" sz="4000" i="1" dirty="0"/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11EF6740-A7EC-4608-BC7C-1AFDE49456B7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847850" y="1557338"/>
            <a:ext cx="8712200" cy="5300662"/>
          </a:xfrm>
        </p:spPr>
        <p:txBody>
          <a:bodyPr lIns="92075" tIns="46038" rIns="92075" bIns="46038"/>
          <a:lstStyle/>
          <a:p>
            <a:pPr eaLnBrk="1" hangingPunct="1">
              <a:lnSpc>
                <a:spcPct val="90000"/>
              </a:lnSpc>
            </a:pPr>
            <a:r>
              <a:rPr lang="ru-RU" altLang="ru-KZ" sz="2400" b="1" dirty="0" err="1"/>
              <a:t>Адамның</a:t>
            </a:r>
            <a:r>
              <a:rPr lang="ru-RU" altLang="ru-KZ" sz="2400" b="1" dirty="0"/>
              <a:t> </a:t>
            </a:r>
            <a:r>
              <a:rPr lang="ru-RU" altLang="ru-KZ" sz="2400" b="1" dirty="0" err="1"/>
              <a:t>тіршілік</a:t>
            </a:r>
            <a:r>
              <a:rPr lang="ru-RU" altLang="ru-KZ" sz="2400" b="1" dirty="0"/>
              <a:t> </a:t>
            </a:r>
            <a:r>
              <a:rPr lang="ru-RU" altLang="ru-KZ" sz="2400" b="1" dirty="0" err="1"/>
              <a:t>барысында</a:t>
            </a:r>
            <a:r>
              <a:rPr lang="ru-RU" altLang="ru-KZ" sz="2400" b="1" dirty="0"/>
              <a:t> </a:t>
            </a:r>
            <a:r>
              <a:rPr lang="ru-RU" altLang="ru-KZ" sz="2400" b="1" dirty="0" err="1"/>
              <a:t>өзнің</a:t>
            </a:r>
            <a:r>
              <a:rPr lang="ru-RU" altLang="ru-KZ" sz="2400" b="1" dirty="0"/>
              <a:t> </a:t>
            </a:r>
            <a:r>
              <a:rPr lang="ru-RU" altLang="ru-KZ" sz="2400" b="1" dirty="0" err="1"/>
              <a:t>бағаналы</a:t>
            </a:r>
            <a:r>
              <a:rPr lang="ru-RU" altLang="ru-KZ" sz="2400" b="1" dirty="0"/>
              <a:t> </a:t>
            </a:r>
            <a:r>
              <a:rPr lang="ru-RU" altLang="ru-KZ" sz="2400" b="1" dirty="0" err="1"/>
              <a:t>жасушаларының</a:t>
            </a:r>
            <a:r>
              <a:rPr lang="ru-RU" altLang="ru-KZ" sz="2400" b="1" dirty="0"/>
              <a:t> аз саны </a:t>
            </a:r>
            <a:r>
              <a:rPr lang="ru-RU" altLang="ru-KZ" sz="2400" b="1" dirty="0" err="1"/>
              <a:t>болады</a:t>
            </a:r>
            <a:r>
              <a:rPr lang="ru-RU" altLang="ru-KZ" sz="2400" b="1" dirty="0"/>
              <a:t>. </a:t>
            </a:r>
            <a:r>
              <a:rPr lang="ru-RU" altLang="ru-KZ" sz="2400" b="1" dirty="0" err="1"/>
              <a:t>Адамның</a:t>
            </a:r>
            <a:r>
              <a:rPr lang="ru-RU" altLang="ru-KZ" sz="2400" b="1" dirty="0"/>
              <a:t> </a:t>
            </a:r>
            <a:r>
              <a:rPr lang="ru-RU" altLang="ru-KZ" sz="2400" b="1" dirty="0" err="1"/>
              <a:t>өсуі</a:t>
            </a:r>
            <a:r>
              <a:rPr lang="ru-RU" altLang="ru-KZ" sz="2400" b="1" dirty="0"/>
              <a:t> </a:t>
            </a:r>
            <a:r>
              <a:rPr lang="ru-RU" altLang="ru-KZ" sz="2400" b="1" dirty="0" err="1"/>
              <a:t>процесінде</a:t>
            </a:r>
            <a:r>
              <a:rPr lang="ru-RU" altLang="ru-KZ" sz="2400" b="1" dirty="0"/>
              <a:t> </a:t>
            </a:r>
            <a:r>
              <a:rPr lang="ru-RU" altLang="ru-KZ" sz="2400" b="1" dirty="0" err="1"/>
              <a:t>олардың</a:t>
            </a:r>
            <a:r>
              <a:rPr lang="ru-RU" altLang="ru-KZ" sz="2400" b="1" dirty="0"/>
              <a:t> </a:t>
            </a:r>
            <a:r>
              <a:rPr lang="ru-RU" altLang="ru-KZ" sz="2400" b="1" dirty="0" err="1"/>
              <a:t>санының</a:t>
            </a:r>
            <a:r>
              <a:rPr lang="ru-RU" altLang="ru-KZ" sz="2400" b="1" dirty="0"/>
              <a:t> </a:t>
            </a:r>
            <a:r>
              <a:rPr lang="ru-RU" altLang="ru-KZ" sz="2400" b="1" dirty="0" err="1"/>
              <a:t>азаюы</a:t>
            </a:r>
            <a:r>
              <a:rPr lang="ru-RU" altLang="ru-KZ" sz="2400" b="1" dirty="0"/>
              <a:t> </a:t>
            </a:r>
            <a:r>
              <a:rPr lang="ru-RU" altLang="ru-KZ" sz="2400" b="1" dirty="0" err="1"/>
              <a:t>байқалады</a:t>
            </a:r>
            <a:r>
              <a:rPr lang="ru-RU" altLang="ru-KZ" sz="2400" b="1" dirty="0"/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KZ" sz="2400" b="1" dirty="0"/>
              <a:t>Бағаналы </a:t>
            </a:r>
            <a:r>
              <a:rPr lang="ru-RU" altLang="ru-KZ" sz="2400" b="1" dirty="0" err="1"/>
              <a:t>жасушаларының</a:t>
            </a:r>
            <a:r>
              <a:rPr lang="ru-RU" altLang="ru-KZ" sz="2400" b="1" dirty="0"/>
              <a:t> </a:t>
            </a:r>
            <a:r>
              <a:rPr lang="ru-RU" altLang="ru-KZ" sz="2400" b="1" dirty="0" err="1"/>
              <a:t>өзі</a:t>
            </a:r>
            <a:r>
              <a:rPr lang="ru-RU" altLang="ru-KZ" sz="2400" b="1" dirty="0"/>
              <a:t> </a:t>
            </a:r>
            <a:r>
              <a:rPr lang="ru-RU" altLang="ru-KZ" sz="2400" b="1" dirty="0" err="1"/>
              <a:t>жүйке</a:t>
            </a:r>
            <a:r>
              <a:rPr lang="ru-RU" altLang="ru-KZ" sz="2400" b="1" dirty="0"/>
              <a:t>, </a:t>
            </a:r>
            <a:r>
              <a:rPr lang="ru-RU" altLang="ru-KZ" sz="2400" b="1" dirty="0" err="1"/>
              <a:t>эндокриндік</a:t>
            </a:r>
            <a:r>
              <a:rPr lang="ru-RU" altLang="ru-KZ" sz="2400" b="1" dirty="0"/>
              <a:t>, </a:t>
            </a:r>
            <a:r>
              <a:rPr lang="ru-RU" altLang="ru-KZ" sz="2400" b="1" dirty="0" err="1"/>
              <a:t>гормондық</a:t>
            </a:r>
            <a:r>
              <a:rPr lang="ru-RU" altLang="ru-KZ" sz="2400" b="1" dirty="0"/>
              <a:t> және </a:t>
            </a:r>
            <a:r>
              <a:rPr lang="ru-RU" altLang="ru-KZ" sz="2400" b="1" dirty="0" err="1"/>
              <a:t>т.б</a:t>
            </a:r>
            <a:r>
              <a:rPr lang="ru-RU" altLang="ru-KZ" sz="2400" b="1" dirty="0"/>
              <a:t>. </a:t>
            </a:r>
            <a:r>
              <a:rPr lang="ru-RU" altLang="ru-KZ" sz="2400" b="1" dirty="0" err="1"/>
              <a:t>жүйелер</a:t>
            </a:r>
            <a:r>
              <a:rPr lang="ru-RU" altLang="ru-KZ" sz="2400" b="1" dirty="0"/>
              <a:t> </a:t>
            </a:r>
            <a:r>
              <a:rPr lang="ru-RU" altLang="ru-KZ" sz="2400" b="1" dirty="0" err="1"/>
              <a:t>жұмысындағы</a:t>
            </a:r>
            <a:r>
              <a:rPr lang="ru-RU" altLang="ru-KZ" sz="2400" b="1" dirty="0"/>
              <a:t> </a:t>
            </a:r>
            <a:r>
              <a:rPr lang="ru-RU" altLang="ru-KZ" sz="2400" b="1" dirty="0" err="1"/>
              <a:t>ақауларды</a:t>
            </a:r>
            <a:r>
              <a:rPr lang="ru-RU" altLang="ru-KZ" sz="2400" b="1" dirty="0"/>
              <a:t> </a:t>
            </a:r>
            <a:r>
              <a:rPr lang="ru-RU" altLang="ru-KZ" sz="2400" b="1" dirty="0" err="1"/>
              <a:t>таба</a:t>
            </a:r>
            <a:r>
              <a:rPr lang="ru-RU" altLang="ru-KZ" sz="2400" b="1" dirty="0"/>
              <a:t> </a:t>
            </a:r>
            <a:r>
              <a:rPr lang="ru-RU" altLang="ru-KZ" sz="2400" b="1" dirty="0" err="1"/>
              <a:t>алады</a:t>
            </a:r>
            <a:r>
              <a:rPr lang="ru-RU" altLang="ru-KZ" sz="2400" b="1" dirty="0"/>
              <a:t> және </a:t>
            </a:r>
            <a:r>
              <a:rPr lang="ru-RU" altLang="ru-KZ" sz="2400" b="1" dirty="0" err="1"/>
              <a:t>дәл</a:t>
            </a:r>
            <a:r>
              <a:rPr lang="ru-RU" altLang="ru-KZ" sz="2400" b="1" dirty="0"/>
              <a:t> </a:t>
            </a:r>
            <a:r>
              <a:rPr lang="ru-RU" altLang="ru-KZ" sz="2400" b="1" dirty="0" err="1"/>
              <a:t>сол</a:t>
            </a:r>
            <a:r>
              <a:rPr lang="ru-RU" altLang="ru-KZ" sz="2400" b="1" dirty="0"/>
              <a:t> </a:t>
            </a:r>
            <a:r>
              <a:rPr lang="ru-RU" altLang="ru-KZ" sz="2400" b="1" dirty="0" err="1"/>
              <a:t>жерге</a:t>
            </a:r>
            <a:r>
              <a:rPr lang="ru-RU" altLang="ru-KZ" sz="2400" b="1" dirty="0"/>
              <a:t> </a:t>
            </a:r>
            <a:r>
              <a:rPr lang="ru-RU" altLang="ru-KZ" sz="2400" b="1" dirty="0" err="1"/>
              <a:t>жоғалған</a:t>
            </a:r>
            <a:r>
              <a:rPr lang="ru-RU" altLang="ru-KZ" sz="2400" b="1" dirty="0"/>
              <a:t> </a:t>
            </a:r>
            <a:r>
              <a:rPr lang="ru-RU" altLang="ru-KZ" sz="2400" b="1" dirty="0" err="1"/>
              <a:t>немесе</a:t>
            </a:r>
            <a:r>
              <a:rPr lang="ru-RU" altLang="ru-KZ" sz="2400" b="1" dirty="0"/>
              <a:t> </a:t>
            </a:r>
            <a:r>
              <a:rPr lang="ru-RU" altLang="ru-KZ" sz="2400" b="1" dirty="0" err="1"/>
              <a:t>зақымдалған</a:t>
            </a:r>
            <a:r>
              <a:rPr lang="ru-RU" altLang="ru-KZ" sz="2400" b="1" dirty="0"/>
              <a:t> жасушаларды </a:t>
            </a:r>
            <a:r>
              <a:rPr lang="ru-RU" altLang="ru-KZ" sz="2400" b="1" dirty="0" err="1"/>
              <a:t>толтырады</a:t>
            </a:r>
            <a:r>
              <a:rPr lang="ru-RU" altLang="ru-KZ" sz="2400" b="1" dirty="0"/>
              <a:t>. </a:t>
            </a:r>
            <a:r>
              <a:rPr lang="ru-RU" altLang="ru-KZ" sz="2400" b="1" dirty="0" err="1"/>
              <a:t>Бірақ</a:t>
            </a:r>
            <a:r>
              <a:rPr lang="ru-RU" altLang="ru-KZ" sz="2400" b="1" dirty="0"/>
              <a:t> </a:t>
            </a:r>
            <a:r>
              <a:rPr lang="ru-RU" altLang="ru-KZ" sz="2400" b="1" dirty="0" err="1"/>
              <a:t>қазіргі</a:t>
            </a:r>
            <a:r>
              <a:rPr lang="ru-RU" altLang="ru-KZ" sz="2400" b="1" dirty="0"/>
              <a:t> </a:t>
            </a:r>
            <a:r>
              <a:rPr lang="ru-RU" altLang="ru-KZ" sz="2400" b="1" dirty="0" err="1"/>
              <a:t>уақытта</a:t>
            </a:r>
            <a:r>
              <a:rPr lang="ru-RU" altLang="ru-KZ" sz="2400" b="1" dirty="0"/>
              <a:t> жасанды </a:t>
            </a:r>
            <a:r>
              <a:rPr lang="ru-RU" altLang="ru-KZ" sz="2400" b="1" dirty="0" err="1"/>
              <a:t>түрде</a:t>
            </a:r>
            <a:r>
              <a:rPr lang="ru-RU" altLang="ru-KZ" sz="2400" b="1" dirty="0"/>
              <a:t> </a:t>
            </a:r>
            <a:r>
              <a:rPr lang="ru-RU" altLang="ru-KZ" sz="2400" b="1" dirty="0" err="1"/>
              <a:t>қосымша</a:t>
            </a:r>
            <a:r>
              <a:rPr lang="ru-RU" altLang="ru-KZ" sz="2400" b="1" dirty="0"/>
              <a:t> </a:t>
            </a:r>
            <a:r>
              <a:rPr lang="ru-RU" altLang="ru-KZ" sz="2400" b="1" dirty="0" err="1"/>
              <a:t>бағаналы</a:t>
            </a:r>
            <a:r>
              <a:rPr lang="ru-RU" altLang="ru-KZ" sz="2400" b="1" dirty="0"/>
              <a:t> </a:t>
            </a:r>
            <a:r>
              <a:rPr lang="ru-RU" altLang="ru-KZ" sz="2400" b="1" dirty="0" err="1"/>
              <a:t>жасушаларын</a:t>
            </a:r>
            <a:r>
              <a:rPr lang="ru-RU" altLang="ru-KZ" sz="2400" b="1" dirty="0"/>
              <a:t> </a:t>
            </a:r>
            <a:r>
              <a:rPr lang="ru-RU" altLang="ru-KZ" sz="2400" b="1" dirty="0" err="1"/>
              <a:t>енгізу</a:t>
            </a:r>
            <a:r>
              <a:rPr lang="ru-RU" altLang="ru-KZ" sz="2400" b="1" dirty="0"/>
              <a:t> </a:t>
            </a:r>
            <a:r>
              <a:rPr lang="ru-RU" altLang="ru-KZ" sz="2400" b="1" dirty="0" err="1"/>
              <a:t>ғана</a:t>
            </a:r>
            <a:r>
              <a:rPr lang="ru-RU" altLang="ru-KZ" sz="2400" b="1" dirty="0"/>
              <a:t> </a:t>
            </a:r>
            <a:r>
              <a:rPr lang="ru-RU" altLang="ru-KZ" sz="2400" b="1" dirty="0" err="1"/>
              <a:t>емес</a:t>
            </a:r>
            <a:r>
              <a:rPr lang="ru-RU" altLang="ru-KZ" sz="2400" b="1" dirty="0"/>
              <a:t> (</a:t>
            </a:r>
            <a:r>
              <a:rPr lang="ru-RU" altLang="ru-KZ" sz="2400" b="1" dirty="0" err="1"/>
              <a:t>олар</a:t>
            </a:r>
            <a:r>
              <a:rPr lang="ru-RU" altLang="ru-KZ" sz="2400" b="1" dirty="0"/>
              <a:t> </a:t>
            </a:r>
            <a:r>
              <a:rPr lang="ru-RU" altLang="ru-KZ" sz="2400" b="1" dirty="0" err="1"/>
              <a:t>өз</a:t>
            </a:r>
            <a:r>
              <a:rPr lang="ru-RU" altLang="ru-KZ" sz="2400" b="1" dirty="0"/>
              <a:t> </a:t>
            </a:r>
            <a:r>
              <a:rPr lang="ru-RU" altLang="ru-KZ" sz="2400" b="1" dirty="0" err="1"/>
              <a:t>бетінше</a:t>
            </a:r>
            <a:r>
              <a:rPr lang="ru-RU" altLang="ru-KZ" sz="2400" b="1" dirty="0"/>
              <a:t> </a:t>
            </a:r>
            <a:r>
              <a:rPr lang="ru-RU" altLang="ru-KZ" sz="2400" b="1" dirty="0" err="1"/>
              <a:t>жұмыс</a:t>
            </a:r>
            <a:r>
              <a:rPr lang="ru-RU" altLang="ru-KZ" sz="2400" b="1" dirty="0"/>
              <a:t> </a:t>
            </a:r>
            <a:r>
              <a:rPr lang="ru-RU" altLang="ru-KZ" sz="2400" b="1" dirty="0" err="1"/>
              <a:t>істемеуі</a:t>
            </a:r>
            <a:r>
              <a:rPr lang="ru-RU" altLang="ru-KZ" sz="2400" b="1" dirty="0"/>
              <a:t> </a:t>
            </a:r>
            <a:r>
              <a:rPr lang="ru-RU" altLang="ru-KZ" sz="2400" b="1" dirty="0" err="1"/>
              <a:t>мүмкін</a:t>
            </a:r>
            <a:r>
              <a:rPr lang="ru-RU" altLang="ru-KZ" sz="2400" b="1" dirty="0"/>
              <a:t>), </a:t>
            </a:r>
            <a:r>
              <a:rPr lang="ru-RU" altLang="ru-KZ" sz="2400" b="1" dirty="0" err="1"/>
              <a:t>сонымен</a:t>
            </a:r>
            <a:r>
              <a:rPr lang="ru-RU" altLang="ru-KZ" sz="2400" b="1" dirty="0"/>
              <a:t> </a:t>
            </a:r>
            <a:r>
              <a:rPr lang="ru-RU" altLang="ru-KZ" sz="2400" b="1" dirty="0" err="1"/>
              <a:t>қатар</a:t>
            </a:r>
            <a:r>
              <a:rPr lang="ru-RU" altLang="ru-KZ" sz="2400" b="1" dirty="0"/>
              <a:t> «</a:t>
            </a:r>
            <a:r>
              <a:rPr lang="ru-RU" altLang="ru-KZ" sz="2400" b="1" dirty="0" err="1"/>
              <a:t>бағдарламалау</a:t>
            </a:r>
            <a:r>
              <a:rPr lang="ru-RU" altLang="ru-KZ" sz="2400" b="1" dirty="0"/>
              <a:t>» </a:t>
            </a:r>
            <a:r>
              <a:rPr lang="ru-RU" altLang="ru-KZ" sz="2400" b="1" dirty="0" err="1"/>
              <a:t>әрекеттері</a:t>
            </a:r>
            <a:r>
              <a:rPr lang="ru-RU" altLang="ru-KZ" sz="2400" b="1" dirty="0"/>
              <a:t> де бар, </a:t>
            </a:r>
            <a:r>
              <a:rPr lang="ru-RU" altLang="ru-KZ" sz="2400" b="1" dirty="0" err="1"/>
              <a:t>яғни</a:t>
            </a:r>
            <a:r>
              <a:rPr lang="ru-RU" altLang="ru-KZ" sz="2400" b="1" dirty="0"/>
              <a:t>. </a:t>
            </a:r>
            <a:r>
              <a:rPr lang="ru-RU" altLang="ru-KZ" sz="2400" b="1" dirty="0" err="1"/>
              <a:t>оларға</a:t>
            </a:r>
            <a:r>
              <a:rPr lang="ru-RU" altLang="ru-KZ" sz="2400" b="1" dirty="0"/>
              <a:t> </a:t>
            </a:r>
            <a:r>
              <a:rPr lang="ru-RU" altLang="ru-KZ" sz="2400" b="1" dirty="0" err="1"/>
              <a:t>алдын</a:t>
            </a:r>
            <a:r>
              <a:rPr lang="ru-RU" altLang="ru-KZ" sz="2400" b="1" dirty="0"/>
              <a:t> ала </a:t>
            </a:r>
            <a:r>
              <a:rPr lang="ru-RU" altLang="ru-KZ" sz="2400" b="1" dirty="0" err="1"/>
              <a:t>белгіленген</a:t>
            </a:r>
            <a:r>
              <a:rPr lang="ru-RU" altLang="ru-KZ" sz="2400" b="1" dirty="0"/>
              <a:t> </a:t>
            </a:r>
            <a:r>
              <a:rPr lang="ru-RU" altLang="ru-KZ" sz="2400" b="1" dirty="0" err="1"/>
              <a:t>мамандандыру</a:t>
            </a:r>
            <a:r>
              <a:rPr lang="ru-RU" altLang="ru-KZ" sz="2400" b="1" dirty="0"/>
              <a:t> </a:t>
            </a:r>
            <a:r>
              <a:rPr lang="ru-RU" altLang="ru-KZ" sz="2400" b="1" dirty="0" err="1"/>
              <a:t>әдістері</a:t>
            </a:r>
            <a:r>
              <a:rPr lang="ru-RU" altLang="ru-KZ" sz="2400" b="1" dirty="0"/>
              <a:t> </a:t>
            </a:r>
            <a:r>
              <a:rPr lang="ru-RU" altLang="ru-KZ" sz="2400" b="1" dirty="0" err="1"/>
              <a:t>жүргізіледі</a:t>
            </a:r>
            <a:r>
              <a:rPr lang="ru-RU" altLang="ru-KZ" sz="2400" b="1" dirty="0"/>
              <a:t>.</a:t>
            </a:r>
            <a:endParaRPr lang="ru-RU" altLang="ru-KZ" sz="2400" dirty="0"/>
          </a:p>
        </p:txBody>
      </p:sp>
    </p:spTree>
    <p:extLst>
      <p:ext uri="{BB962C8B-B14F-4D97-AF65-F5344CB8AC3E}">
        <p14:creationId xmlns:p14="http://schemas.microsoft.com/office/powerpoint/2010/main" val="3216144189"/>
      </p:ext>
    </p:extLst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06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06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06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5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5A40CDEE-C574-43FF-B144-73CDA85A587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24063" y="0"/>
            <a:ext cx="8229600" cy="857250"/>
          </a:xfrm>
        </p:spPr>
        <p:txBody>
          <a:bodyPr/>
          <a:lstStyle/>
          <a:p>
            <a:pPr eaLnBrk="1" hangingPunct="1"/>
            <a:r>
              <a:rPr lang="ru-RU" altLang="ru-KZ" dirty="0" err="1"/>
              <a:t>Соңғы</a:t>
            </a:r>
            <a:r>
              <a:rPr lang="ru-RU" altLang="ru-KZ" dirty="0"/>
              <a:t> </a:t>
            </a:r>
            <a:r>
              <a:rPr lang="ru-RU" altLang="ru-KZ" dirty="0" err="1"/>
              <a:t>жетістіктер</a:t>
            </a:r>
            <a:endParaRPr lang="ru-RU" altLang="ru-KZ" dirty="0"/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623906BA-A5B0-4DBD-A63D-D5FBD8B51E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1" y="785814"/>
            <a:ext cx="8507413" cy="607218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KZ" sz="1800" dirty="0"/>
              <a:t>2011: </a:t>
            </a:r>
            <a:r>
              <a:rPr lang="ru-RU" altLang="ru-KZ" sz="1800" dirty="0" err="1"/>
              <a:t>Израильдік</a:t>
            </a:r>
            <a:r>
              <a:rPr lang="ru-RU" altLang="ru-KZ" sz="1800" dirty="0"/>
              <a:t> </a:t>
            </a:r>
            <a:r>
              <a:rPr lang="ru-RU" altLang="ru-KZ" sz="1800" dirty="0" err="1"/>
              <a:t>ғалым</a:t>
            </a:r>
            <a:r>
              <a:rPr lang="ru-RU" altLang="ru-KZ" sz="1800" dirty="0"/>
              <a:t> Инбар Фридрих Бен-</a:t>
            </a:r>
            <a:r>
              <a:rPr lang="ru-RU" altLang="ru-KZ" sz="1800" dirty="0" err="1"/>
              <a:t>Нун</a:t>
            </a:r>
            <a:r>
              <a:rPr lang="ru-RU" altLang="ru-KZ" sz="1800" dirty="0"/>
              <a:t> </a:t>
            </a:r>
            <a:r>
              <a:rPr lang="ru-RU" altLang="ru-KZ" sz="1800" dirty="0" err="1"/>
              <a:t>жойылып</a:t>
            </a:r>
            <a:r>
              <a:rPr lang="ru-RU" altLang="ru-KZ" sz="1800" dirty="0"/>
              <a:t> кету </a:t>
            </a:r>
            <a:r>
              <a:rPr lang="ru-RU" altLang="ru-KZ" sz="1800" dirty="0" err="1"/>
              <a:t>қаупі</a:t>
            </a:r>
            <a:r>
              <a:rPr lang="ru-RU" altLang="ru-KZ" sz="1800" dirty="0"/>
              <a:t> </a:t>
            </a:r>
            <a:r>
              <a:rPr lang="ru-RU" altLang="ru-KZ" sz="1800" dirty="0" err="1"/>
              <a:t>төнген</a:t>
            </a:r>
            <a:r>
              <a:rPr lang="ru-RU" altLang="ru-KZ" sz="1800" dirty="0"/>
              <a:t> </a:t>
            </a:r>
            <a:r>
              <a:rPr lang="ru-RU" altLang="ru-KZ" sz="1800" dirty="0" err="1"/>
              <a:t>жануарлар</a:t>
            </a:r>
            <a:r>
              <a:rPr lang="ru-RU" altLang="ru-KZ" sz="1800" dirty="0"/>
              <a:t> </a:t>
            </a:r>
            <a:r>
              <a:rPr lang="ru-RU" altLang="ru-KZ" sz="1800" dirty="0" err="1"/>
              <a:t>түрлерінен</a:t>
            </a:r>
            <a:r>
              <a:rPr lang="ru-RU" altLang="ru-KZ" sz="1800" dirty="0"/>
              <a:t> </a:t>
            </a:r>
            <a:r>
              <a:rPr lang="ru-RU" altLang="ru-KZ" sz="1800" dirty="0" err="1"/>
              <a:t>алғашқы</a:t>
            </a:r>
            <a:r>
              <a:rPr lang="ru-RU" altLang="ru-KZ" sz="1800" dirty="0"/>
              <a:t> </a:t>
            </a:r>
            <a:r>
              <a:rPr lang="ru-RU" altLang="ru-KZ" sz="1800" dirty="0" err="1"/>
              <a:t>бағаналы</a:t>
            </a:r>
            <a:r>
              <a:rPr lang="ru-RU" altLang="ru-KZ" sz="1800" dirty="0"/>
              <a:t> </a:t>
            </a:r>
            <a:r>
              <a:rPr lang="ru-RU" altLang="ru-KZ" sz="1800" dirty="0" err="1"/>
              <a:t>жасушаларын</a:t>
            </a:r>
            <a:r>
              <a:rPr lang="ru-RU" altLang="ru-KZ" sz="1800" dirty="0"/>
              <a:t> </a:t>
            </a:r>
            <a:r>
              <a:rPr lang="ru-RU" altLang="ru-KZ" sz="1800" dirty="0" err="1"/>
              <a:t>жасаған</a:t>
            </a:r>
            <a:r>
              <a:rPr lang="ru-RU" altLang="ru-KZ" sz="1800" dirty="0"/>
              <a:t> </a:t>
            </a:r>
            <a:r>
              <a:rPr lang="ru-RU" altLang="ru-KZ" sz="1800" dirty="0" err="1"/>
              <a:t>ғалымдар</a:t>
            </a:r>
            <a:r>
              <a:rPr lang="ru-RU" altLang="ru-KZ" sz="1800" dirty="0"/>
              <a:t> </a:t>
            </a:r>
            <a:r>
              <a:rPr lang="ru-RU" altLang="ru-KZ" sz="1800" dirty="0" err="1"/>
              <a:t>тобын</a:t>
            </a:r>
            <a:r>
              <a:rPr lang="ru-RU" altLang="ru-KZ" sz="1800" dirty="0"/>
              <a:t> </a:t>
            </a:r>
            <a:r>
              <a:rPr lang="ru-RU" altLang="ru-KZ" sz="1800" dirty="0" err="1"/>
              <a:t>басқарды</a:t>
            </a:r>
            <a:r>
              <a:rPr lang="ru-RU" altLang="ru-KZ" sz="1800" dirty="0"/>
              <a:t>. </a:t>
            </a:r>
            <a:r>
              <a:rPr lang="ru-RU" altLang="ru-KZ" sz="1800" dirty="0" err="1"/>
              <a:t>Бұл</a:t>
            </a:r>
            <a:r>
              <a:rPr lang="ru-RU" altLang="ru-KZ" sz="1800" dirty="0"/>
              <a:t> </a:t>
            </a:r>
            <a:r>
              <a:rPr lang="ru-RU" altLang="ru-KZ" sz="1800" dirty="0" err="1"/>
              <a:t>зерттеулер</a:t>
            </a:r>
            <a:r>
              <a:rPr lang="ru-RU" altLang="ru-KZ" sz="1800" dirty="0"/>
              <a:t> және </a:t>
            </a:r>
            <a:r>
              <a:rPr lang="ru-RU" altLang="ru-KZ" sz="1800" dirty="0" err="1"/>
              <a:t>оның</a:t>
            </a:r>
            <a:r>
              <a:rPr lang="ru-RU" altLang="ru-KZ" sz="1800" dirty="0"/>
              <a:t> </a:t>
            </a:r>
            <a:r>
              <a:rPr lang="ru-RU" altLang="ru-KZ" sz="1800" dirty="0" err="1"/>
              <a:t>арқасында</a:t>
            </a:r>
            <a:r>
              <a:rPr lang="ru-RU" altLang="ru-KZ" sz="1800" dirty="0"/>
              <a:t> </a:t>
            </a:r>
            <a:r>
              <a:rPr lang="ru-RU" altLang="ru-KZ" sz="1800" dirty="0" err="1"/>
              <a:t>жойылу</a:t>
            </a:r>
            <a:r>
              <a:rPr lang="ru-RU" altLang="ru-KZ" sz="1800" dirty="0"/>
              <a:t> </a:t>
            </a:r>
            <a:r>
              <a:rPr lang="ru-RU" altLang="ru-KZ" sz="1800" dirty="0" err="1"/>
              <a:t>қаупі</a:t>
            </a:r>
            <a:r>
              <a:rPr lang="ru-RU" altLang="ru-KZ" sz="1800" dirty="0"/>
              <a:t> </a:t>
            </a:r>
            <a:r>
              <a:rPr lang="ru-RU" altLang="ru-KZ" sz="1800" dirty="0" err="1"/>
              <a:t>төнген</a:t>
            </a:r>
            <a:r>
              <a:rPr lang="ru-RU" altLang="ru-KZ" sz="1800" dirty="0"/>
              <a:t> </a:t>
            </a:r>
            <a:r>
              <a:rPr lang="ru-RU" altLang="ru-KZ" sz="1800" dirty="0" err="1"/>
              <a:t>түрлерді</a:t>
            </a:r>
            <a:r>
              <a:rPr lang="ru-RU" altLang="ru-KZ" sz="1800" dirty="0"/>
              <a:t> </a:t>
            </a:r>
            <a:r>
              <a:rPr lang="ru-RU" altLang="ru-KZ" sz="1800" dirty="0" err="1"/>
              <a:t>сақтауға</a:t>
            </a:r>
            <a:r>
              <a:rPr lang="ru-RU" altLang="ru-KZ" sz="1800" dirty="0"/>
              <a:t> </a:t>
            </a:r>
            <a:r>
              <a:rPr lang="ru-RU" altLang="ru-KZ" sz="1800" dirty="0" err="1"/>
              <a:t>болады</a:t>
            </a:r>
            <a:r>
              <a:rPr lang="ru-RU" altLang="ru-KZ" sz="1800" dirty="0"/>
              <a:t>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KZ" sz="1800" dirty="0"/>
              <a:t>2012 </a:t>
            </a:r>
            <a:r>
              <a:rPr lang="ru-RU" altLang="ru-KZ" sz="1800" dirty="0" err="1"/>
              <a:t>жыл</a:t>
            </a:r>
            <a:r>
              <a:rPr lang="ru-RU" altLang="ru-KZ" sz="1800" dirty="0"/>
              <a:t>: Киото </a:t>
            </a:r>
            <a:r>
              <a:rPr lang="ru-RU" altLang="ru-KZ" sz="1800" dirty="0" err="1"/>
              <a:t>университетінің</a:t>
            </a:r>
            <a:r>
              <a:rPr lang="ru-RU" altLang="ru-KZ" sz="1800" dirty="0"/>
              <a:t> профессоры </a:t>
            </a:r>
            <a:r>
              <a:rPr lang="ru-RU" altLang="ru-KZ" sz="1800" dirty="0" err="1"/>
              <a:t>Митинори</a:t>
            </a:r>
            <a:r>
              <a:rPr lang="ru-RU" altLang="ru-KZ" sz="1800" dirty="0"/>
              <a:t> Сайто </a:t>
            </a:r>
            <a:r>
              <a:rPr lang="ru-RU" altLang="ru-KZ" sz="1800" dirty="0" err="1"/>
              <a:t>бастаған</a:t>
            </a:r>
            <a:r>
              <a:rPr lang="ru-RU" altLang="ru-KZ" sz="1800" dirty="0"/>
              <a:t> </a:t>
            </a:r>
            <a:r>
              <a:rPr lang="ru-RU" altLang="ru-KZ" sz="1800" dirty="0" err="1"/>
              <a:t>жапондық</a:t>
            </a:r>
            <a:r>
              <a:rPr lang="ru-RU" altLang="ru-KZ" sz="1800" dirty="0"/>
              <a:t> </a:t>
            </a:r>
            <a:r>
              <a:rPr lang="ru-RU" altLang="ru-KZ" sz="1800" dirty="0" err="1"/>
              <a:t>зерттеушілер</a:t>
            </a:r>
            <a:r>
              <a:rPr lang="ru-RU" altLang="ru-KZ" sz="1800" dirty="0"/>
              <a:t> </a:t>
            </a:r>
            <a:r>
              <a:rPr lang="ru-RU" altLang="ru-KZ" sz="1800" dirty="0" err="1"/>
              <a:t>тобы</a:t>
            </a:r>
            <a:r>
              <a:rPr lang="ru-RU" altLang="ru-KZ" sz="1800" dirty="0"/>
              <a:t> </a:t>
            </a:r>
            <a:r>
              <a:rPr lang="ru-RU" altLang="ru-KZ" sz="1800" dirty="0" err="1"/>
              <a:t>ғылым</a:t>
            </a:r>
            <a:r>
              <a:rPr lang="ru-RU" altLang="ru-KZ" sz="1800" dirty="0"/>
              <a:t> </a:t>
            </a:r>
            <a:r>
              <a:rPr lang="ru-RU" altLang="ru-KZ" sz="1800" dirty="0" err="1"/>
              <a:t>тарихында</a:t>
            </a:r>
            <a:r>
              <a:rPr lang="ru-RU" altLang="ru-KZ" sz="1800" dirty="0"/>
              <a:t> </a:t>
            </a:r>
            <a:r>
              <a:rPr lang="ru-RU" altLang="ru-KZ" sz="1800" dirty="0" err="1"/>
              <a:t>алғаш</a:t>
            </a:r>
            <a:r>
              <a:rPr lang="ru-RU" altLang="ru-KZ" sz="1800" dirty="0"/>
              <a:t> </a:t>
            </a:r>
            <a:r>
              <a:rPr lang="ru-RU" altLang="ru-KZ" sz="1800" dirty="0" err="1"/>
              <a:t>рет</a:t>
            </a:r>
            <a:r>
              <a:rPr lang="ru-RU" altLang="ru-KZ" sz="1800" dirty="0"/>
              <a:t> </a:t>
            </a:r>
            <a:r>
              <a:rPr lang="ru-RU" altLang="ru-KZ" sz="1800" dirty="0" err="1"/>
              <a:t>бағаналы</a:t>
            </a:r>
            <a:r>
              <a:rPr lang="ru-RU" altLang="ru-KZ" sz="1800" dirty="0"/>
              <a:t> </a:t>
            </a:r>
            <a:r>
              <a:rPr lang="ru-RU" altLang="ru-KZ" sz="1800" dirty="0" err="1"/>
              <a:t>жасушаларынан</a:t>
            </a:r>
            <a:r>
              <a:rPr lang="ru-RU" altLang="ru-KZ" sz="1800" dirty="0"/>
              <a:t> </a:t>
            </a:r>
            <a:r>
              <a:rPr lang="ru-RU" altLang="ru-KZ" sz="1800" dirty="0" err="1"/>
              <a:t>жұмыртқа</a:t>
            </a:r>
            <a:r>
              <a:rPr lang="ru-RU" altLang="ru-KZ" sz="1800" dirty="0"/>
              <a:t> </a:t>
            </a:r>
            <a:r>
              <a:rPr lang="ru-RU" altLang="ru-KZ" sz="1800" dirty="0" err="1"/>
              <a:t>өсіріп</a:t>
            </a:r>
            <a:r>
              <a:rPr lang="ru-RU" altLang="ru-KZ" sz="1800" dirty="0"/>
              <a:t>, </a:t>
            </a:r>
            <a:r>
              <a:rPr lang="ru-RU" altLang="ru-KZ" sz="1800" dirty="0" err="1"/>
              <a:t>оларды</a:t>
            </a:r>
            <a:r>
              <a:rPr lang="ru-RU" altLang="ru-KZ" sz="1800" dirty="0"/>
              <a:t> </a:t>
            </a:r>
            <a:r>
              <a:rPr lang="ru-RU" altLang="ru-KZ" sz="1800" dirty="0" err="1"/>
              <a:t>ұрықтандырып</a:t>
            </a:r>
            <a:r>
              <a:rPr lang="ru-RU" altLang="ru-KZ" sz="1800" dirty="0"/>
              <a:t>, </a:t>
            </a:r>
            <a:r>
              <a:rPr lang="ru-RU" altLang="ru-KZ" sz="1800" dirty="0" err="1"/>
              <a:t>зертханалық</a:t>
            </a:r>
            <a:r>
              <a:rPr lang="ru-RU" altLang="ru-KZ" sz="1800" dirty="0"/>
              <a:t> </a:t>
            </a:r>
            <a:r>
              <a:rPr lang="ru-RU" altLang="ru-KZ" sz="1800" dirty="0" err="1"/>
              <a:t>тышқандарда</a:t>
            </a:r>
            <a:r>
              <a:rPr lang="ru-RU" altLang="ru-KZ" sz="1800" dirty="0"/>
              <a:t> </a:t>
            </a:r>
            <a:r>
              <a:rPr lang="ru-RU" altLang="ru-KZ" sz="1800" dirty="0" err="1"/>
              <a:t>сау</a:t>
            </a:r>
            <a:r>
              <a:rPr lang="ru-RU" altLang="ru-KZ" sz="1800" dirty="0"/>
              <a:t> </a:t>
            </a:r>
            <a:r>
              <a:rPr lang="ru-RU" altLang="ru-KZ" sz="1800" dirty="0" err="1"/>
              <a:t>ұрпақтардың</a:t>
            </a:r>
            <a:r>
              <a:rPr lang="ru-RU" altLang="ru-KZ" sz="1800" dirty="0"/>
              <a:t> </a:t>
            </a:r>
            <a:r>
              <a:rPr lang="ru-RU" altLang="ru-KZ" sz="1800" dirty="0" err="1"/>
              <a:t>дүниеге</a:t>
            </a:r>
            <a:r>
              <a:rPr lang="ru-RU" altLang="ru-KZ" sz="1800" dirty="0"/>
              <a:t> </a:t>
            </a:r>
            <a:r>
              <a:rPr lang="ru-RU" altLang="ru-KZ" sz="1800" dirty="0" err="1"/>
              <a:t>келуіне</a:t>
            </a:r>
            <a:r>
              <a:rPr lang="ru-RU" altLang="ru-KZ" sz="1800" dirty="0"/>
              <a:t> </a:t>
            </a:r>
            <a:r>
              <a:rPr lang="ru-RU" altLang="ru-KZ" sz="1800" dirty="0" err="1"/>
              <a:t>қол</a:t>
            </a:r>
            <a:r>
              <a:rPr lang="ru-RU" altLang="ru-KZ" sz="1800" dirty="0"/>
              <a:t> </a:t>
            </a:r>
            <a:r>
              <a:rPr lang="ru-RU" altLang="ru-KZ" sz="1800" dirty="0" err="1"/>
              <a:t>жеткізді</a:t>
            </a:r>
            <a:r>
              <a:rPr lang="ru-RU" altLang="ru-KZ" sz="1800" dirty="0"/>
              <a:t>. </a:t>
            </a:r>
            <a:r>
              <a:rPr lang="ru-RU" altLang="ru-KZ" sz="1800" dirty="0" err="1"/>
              <a:t>Бедеулік</a:t>
            </a:r>
            <a:r>
              <a:rPr lang="ru-RU" altLang="ru-KZ" sz="1800" dirty="0"/>
              <a:t> </a:t>
            </a:r>
            <a:r>
              <a:rPr lang="ru-RU" altLang="ru-KZ" sz="1800" dirty="0" err="1"/>
              <a:t>мәселесін</a:t>
            </a:r>
            <a:r>
              <a:rPr lang="ru-RU" altLang="ru-KZ" sz="1800" dirty="0"/>
              <a:t> </a:t>
            </a:r>
            <a:r>
              <a:rPr lang="ru-RU" altLang="ru-KZ" sz="1800" dirty="0" err="1"/>
              <a:t>шешуге</a:t>
            </a:r>
            <a:r>
              <a:rPr lang="ru-RU" altLang="ru-KZ" sz="1800" dirty="0"/>
              <a:t> </a:t>
            </a:r>
            <a:r>
              <a:rPr lang="ru-RU" altLang="ru-KZ" sz="1800" dirty="0" err="1"/>
              <a:t>қосқан</a:t>
            </a:r>
            <a:r>
              <a:rPr lang="ru-RU" altLang="ru-KZ" sz="1800" dirty="0"/>
              <a:t> </a:t>
            </a:r>
            <a:r>
              <a:rPr lang="ru-RU" altLang="ru-KZ" sz="1800" dirty="0" err="1"/>
              <a:t>үлесі</a:t>
            </a:r>
            <a:r>
              <a:rPr lang="ru-RU" altLang="ru-KZ" sz="1800" dirty="0"/>
              <a:t>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KZ" sz="1800" dirty="0"/>
              <a:t>2013 </a:t>
            </a:r>
            <a:r>
              <a:rPr lang="ru-RU" altLang="ru-KZ" sz="1800" dirty="0" err="1"/>
              <a:t>жылдың</a:t>
            </a:r>
            <a:r>
              <a:rPr lang="ru-RU" altLang="ru-KZ" sz="1800" dirty="0"/>
              <a:t> 23 </a:t>
            </a:r>
            <a:r>
              <a:rPr lang="ru-RU" altLang="ru-KZ" sz="1800" dirty="0" err="1"/>
              <a:t>қаңтары</a:t>
            </a:r>
            <a:r>
              <a:rPr lang="ru-RU" altLang="ru-KZ" sz="1800" dirty="0"/>
              <a:t>: Киото </a:t>
            </a:r>
            <a:r>
              <a:rPr lang="ru-RU" altLang="ru-KZ" sz="1800" dirty="0" err="1"/>
              <a:t>университетінің</a:t>
            </a:r>
            <a:r>
              <a:rPr lang="ru-RU" altLang="ru-KZ" sz="1800" dirty="0"/>
              <a:t> </a:t>
            </a:r>
            <a:r>
              <a:rPr lang="ru-RU" altLang="ru-KZ" sz="1800" dirty="0" err="1"/>
              <a:t>бағаналы</a:t>
            </a:r>
            <a:r>
              <a:rPr lang="ru-RU" altLang="ru-KZ" sz="1800" dirty="0"/>
              <a:t>  </a:t>
            </a:r>
            <a:r>
              <a:rPr lang="ru-RU" altLang="ru-KZ" sz="1800" dirty="0" err="1"/>
              <a:t>жасушаларын</a:t>
            </a:r>
            <a:r>
              <a:rPr lang="ru-RU" altLang="ru-KZ" sz="1800" dirty="0"/>
              <a:t> </a:t>
            </a:r>
            <a:r>
              <a:rPr lang="ru-RU" altLang="ru-KZ" sz="1800" dirty="0" err="1"/>
              <a:t>зерттеу</a:t>
            </a:r>
            <a:r>
              <a:rPr lang="ru-RU" altLang="ru-KZ" sz="1800" dirty="0"/>
              <a:t> және </a:t>
            </a:r>
            <a:r>
              <a:rPr lang="ru-RU" altLang="ru-KZ" sz="1800" dirty="0" err="1"/>
              <a:t>қолдану</a:t>
            </a:r>
            <a:r>
              <a:rPr lang="ru-RU" altLang="ru-KZ" sz="1800" dirty="0"/>
              <a:t> </a:t>
            </a:r>
            <a:r>
              <a:rPr lang="ru-RU" altLang="ru-KZ" sz="1800" dirty="0" err="1"/>
              <a:t>орталығындағы</a:t>
            </a:r>
            <a:r>
              <a:rPr lang="ru-RU" altLang="ru-KZ" sz="1800" dirty="0"/>
              <a:t> </a:t>
            </a:r>
            <a:r>
              <a:rPr lang="ru-RU" altLang="ru-KZ" sz="1800" dirty="0" err="1"/>
              <a:t>сол</a:t>
            </a:r>
            <a:r>
              <a:rPr lang="ru-RU" altLang="ru-KZ" sz="1800" dirty="0"/>
              <a:t> топ </a:t>
            </a:r>
            <a:r>
              <a:rPr lang="ru-RU" altLang="ru-KZ" sz="1800" dirty="0" err="1"/>
              <a:t>бағаналы</a:t>
            </a:r>
            <a:r>
              <a:rPr lang="ru-RU" altLang="ru-KZ" sz="1800" dirty="0"/>
              <a:t> </a:t>
            </a:r>
            <a:r>
              <a:rPr lang="ru-RU" altLang="ru-KZ" sz="1800" dirty="0" err="1"/>
              <a:t>жасушаларынан</a:t>
            </a:r>
            <a:r>
              <a:rPr lang="ru-RU" altLang="ru-KZ" sz="1800" dirty="0"/>
              <a:t> </a:t>
            </a:r>
            <a:r>
              <a:rPr lang="ru-RU" altLang="ru-KZ" sz="1800" dirty="0" err="1"/>
              <a:t>бүйрек</a:t>
            </a:r>
            <a:r>
              <a:rPr lang="ru-RU" altLang="ru-KZ" sz="1800" dirty="0"/>
              <a:t>, </a:t>
            </a:r>
            <a:r>
              <a:rPr lang="ru-RU" altLang="ru-KZ" sz="1800" dirty="0" err="1"/>
              <a:t>бүйрек</a:t>
            </a:r>
            <a:r>
              <a:rPr lang="ru-RU" altLang="ru-KZ" sz="1800" dirty="0"/>
              <a:t> </a:t>
            </a:r>
            <a:r>
              <a:rPr lang="ru-RU" altLang="ru-KZ" sz="1800" dirty="0" err="1"/>
              <a:t>үсті</a:t>
            </a:r>
            <a:r>
              <a:rPr lang="ru-RU" altLang="ru-KZ" sz="1800" dirty="0"/>
              <a:t> </a:t>
            </a:r>
            <a:r>
              <a:rPr lang="ru-RU" altLang="ru-KZ" sz="1800" dirty="0" err="1"/>
              <a:t>безі</a:t>
            </a:r>
            <a:r>
              <a:rPr lang="ru-RU" altLang="ru-KZ" sz="1800" dirty="0"/>
              <a:t> және </a:t>
            </a:r>
            <a:r>
              <a:rPr lang="ru-RU" altLang="ru-KZ" sz="1800" dirty="0" err="1"/>
              <a:t>жыныс</a:t>
            </a:r>
            <a:r>
              <a:rPr lang="ru-RU" altLang="ru-KZ" sz="1800" dirty="0"/>
              <a:t> </a:t>
            </a:r>
            <a:r>
              <a:rPr lang="ru-RU" altLang="ru-KZ" sz="1800" dirty="0" err="1"/>
              <a:t>жасушаларын</a:t>
            </a:r>
            <a:r>
              <a:rPr lang="ru-RU" altLang="ru-KZ" sz="1800" dirty="0"/>
              <a:t> </a:t>
            </a:r>
            <a:r>
              <a:rPr lang="ru-RU" altLang="ru-KZ" sz="1800" dirty="0" err="1"/>
              <a:t>өсірді</a:t>
            </a:r>
            <a:r>
              <a:rPr lang="ru-RU" altLang="ru-KZ" sz="1800" dirty="0"/>
              <a:t>: </a:t>
            </a:r>
            <a:r>
              <a:rPr lang="ru-RU" altLang="ru-KZ" sz="1800" dirty="0" err="1"/>
              <a:t>бүйрек</a:t>
            </a:r>
            <a:r>
              <a:rPr lang="ru-RU" altLang="ru-KZ" sz="1800" dirty="0"/>
              <a:t> </a:t>
            </a:r>
            <a:r>
              <a:rPr lang="ru-RU" altLang="ru-KZ" sz="1800" dirty="0" err="1"/>
              <a:t>жасушаларының</a:t>
            </a:r>
            <a:r>
              <a:rPr lang="ru-RU" altLang="ru-KZ" sz="1800" dirty="0"/>
              <a:t> бес </a:t>
            </a:r>
            <a:r>
              <a:rPr lang="ru-RU" altLang="ru-KZ" sz="1800" dirty="0" err="1"/>
              <a:t>түрі</a:t>
            </a:r>
            <a:r>
              <a:rPr lang="ru-RU" altLang="ru-KZ" sz="1800" dirty="0"/>
              <a:t> </a:t>
            </a:r>
            <a:r>
              <a:rPr lang="ru-RU" altLang="ru-KZ" sz="1800" dirty="0" err="1"/>
              <a:t>алынды</a:t>
            </a:r>
            <a:r>
              <a:rPr lang="ru-RU" altLang="ru-KZ" sz="1800" dirty="0"/>
              <a:t> және қан </a:t>
            </a:r>
            <a:r>
              <a:rPr lang="ru-RU" altLang="ru-KZ" sz="1800" dirty="0" err="1"/>
              <a:t>сүзуіне</a:t>
            </a:r>
            <a:r>
              <a:rPr lang="ru-RU" altLang="ru-KZ" sz="1800" dirty="0"/>
              <a:t> </a:t>
            </a:r>
            <a:r>
              <a:rPr lang="ru-RU" altLang="ru-KZ" sz="1800" dirty="0" err="1"/>
              <a:t>қатысатын</a:t>
            </a:r>
            <a:r>
              <a:rPr lang="ru-RU" altLang="ru-KZ" sz="1800" dirty="0"/>
              <a:t> </a:t>
            </a:r>
            <a:r>
              <a:rPr lang="ru-RU" altLang="ru-KZ" sz="1800" dirty="0" err="1"/>
              <a:t>бүйрек</a:t>
            </a:r>
            <a:r>
              <a:rPr lang="ru-RU" altLang="ru-KZ" sz="1800" dirty="0"/>
              <a:t> </a:t>
            </a:r>
            <a:r>
              <a:rPr lang="ru-RU" altLang="ru-KZ" sz="1800" dirty="0" err="1"/>
              <a:t>түтікшесінің</a:t>
            </a:r>
            <a:r>
              <a:rPr lang="ru-RU" altLang="ru-KZ" sz="1800" dirty="0"/>
              <a:t> </a:t>
            </a:r>
            <a:r>
              <a:rPr lang="ru-RU" altLang="ru-KZ" sz="1800" dirty="0" err="1"/>
              <a:t>фрагменті</a:t>
            </a:r>
            <a:r>
              <a:rPr lang="ru-RU" altLang="ru-KZ" sz="1800" dirty="0"/>
              <a:t> </a:t>
            </a:r>
            <a:r>
              <a:rPr lang="ru-RU" altLang="ru-KZ" sz="1800" dirty="0" err="1"/>
              <a:t>өсірілді</a:t>
            </a:r>
            <a:r>
              <a:rPr lang="ru-RU" altLang="ru-KZ" sz="1800" dirty="0"/>
              <a:t>.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KZ" sz="1800" dirty="0"/>
              <a:t>2013 </a:t>
            </a:r>
            <a:r>
              <a:rPr lang="ru-RU" altLang="ru-KZ" sz="1800" dirty="0" err="1"/>
              <a:t>жылдың</a:t>
            </a:r>
            <a:r>
              <a:rPr lang="ru-RU" altLang="ru-KZ" sz="1800" dirty="0"/>
              <a:t> 5 </a:t>
            </a:r>
            <a:r>
              <a:rPr lang="ru-RU" altLang="ru-KZ" sz="1800" dirty="0" err="1"/>
              <a:t>тамызы</a:t>
            </a:r>
            <a:r>
              <a:rPr lang="ru-RU" altLang="ru-KZ" sz="1800" dirty="0"/>
              <a:t>: Маастрихт </a:t>
            </a:r>
            <a:r>
              <a:rPr lang="ru-RU" altLang="ru-KZ" sz="1800" dirty="0" err="1"/>
              <a:t>университетінің</a:t>
            </a:r>
            <a:r>
              <a:rPr lang="ru-RU" altLang="ru-KZ" sz="1800" dirty="0"/>
              <a:t> </a:t>
            </a:r>
            <a:r>
              <a:rPr lang="ru-RU" altLang="ru-KZ" sz="1800" dirty="0" err="1"/>
              <a:t>зерттеушілерінің</a:t>
            </a:r>
            <a:r>
              <a:rPr lang="ru-RU" altLang="ru-KZ" sz="1800" dirty="0"/>
              <a:t> </a:t>
            </a:r>
            <a:r>
              <a:rPr lang="ru-RU" altLang="ru-KZ" sz="1800" dirty="0" err="1"/>
              <a:t>әлемдегі</a:t>
            </a:r>
            <a:r>
              <a:rPr lang="ru-RU" altLang="ru-KZ" sz="1800" dirty="0"/>
              <a:t> </a:t>
            </a:r>
            <a:r>
              <a:rPr lang="ru-RU" altLang="ru-KZ" sz="1800" dirty="0" err="1"/>
              <a:t>азық-түлік</a:t>
            </a:r>
            <a:r>
              <a:rPr lang="ru-RU" altLang="ru-KZ" sz="1800" dirty="0"/>
              <a:t> </a:t>
            </a:r>
            <a:r>
              <a:rPr lang="ru-RU" altLang="ru-KZ" sz="1800" dirty="0" err="1"/>
              <a:t>тапшылығы</a:t>
            </a:r>
            <a:r>
              <a:rPr lang="ru-RU" altLang="ru-KZ" sz="1800" dirty="0"/>
              <a:t> </a:t>
            </a:r>
            <a:r>
              <a:rPr lang="ru-RU" altLang="ru-KZ" sz="1800" dirty="0" err="1"/>
              <a:t>мәселесін</a:t>
            </a:r>
            <a:r>
              <a:rPr lang="ru-RU" altLang="ru-KZ" sz="1800" dirty="0"/>
              <a:t> </a:t>
            </a:r>
            <a:r>
              <a:rPr lang="ru-RU" altLang="ru-KZ" sz="1800" dirty="0" err="1"/>
              <a:t>шешу</a:t>
            </a:r>
            <a:r>
              <a:rPr lang="ru-RU" altLang="ru-KZ" sz="1800" dirty="0"/>
              <a:t> </a:t>
            </a:r>
            <a:r>
              <a:rPr lang="ru-RU" altLang="ru-KZ" sz="1800" dirty="0" err="1"/>
              <a:t>жолындағы</a:t>
            </a:r>
            <a:r>
              <a:rPr lang="ru-RU" altLang="ru-KZ" sz="1800" dirty="0"/>
              <a:t> </a:t>
            </a:r>
            <a:r>
              <a:rPr lang="ru-RU" altLang="ru-KZ" sz="1800" dirty="0" err="1"/>
              <a:t>көп</a:t>
            </a:r>
            <a:r>
              <a:rPr lang="ru-RU" altLang="ru-KZ" sz="1800" dirty="0"/>
              <a:t> </a:t>
            </a:r>
            <a:r>
              <a:rPr lang="ru-RU" altLang="ru-KZ" sz="1800" dirty="0" err="1"/>
              <a:t>жылдық</a:t>
            </a:r>
            <a:r>
              <a:rPr lang="ru-RU" altLang="ru-KZ" sz="1800" dirty="0"/>
              <a:t> </a:t>
            </a:r>
            <a:r>
              <a:rPr lang="ru-RU" altLang="ru-KZ" sz="1800" dirty="0" err="1"/>
              <a:t>тәжірибесі</a:t>
            </a:r>
            <a:r>
              <a:rPr lang="ru-RU" altLang="ru-KZ" sz="1800" dirty="0"/>
              <a:t> </a:t>
            </a:r>
            <a:r>
              <a:rPr lang="ru-RU" altLang="ru-KZ" sz="1800" dirty="0" err="1"/>
              <a:t>нәтижесінде</a:t>
            </a:r>
            <a:r>
              <a:rPr lang="ru-RU" altLang="ru-KZ" sz="1800" dirty="0"/>
              <a:t> гамбургер </a:t>
            </a:r>
            <a:r>
              <a:rPr lang="ru-RU" altLang="ru-KZ" sz="1800" dirty="0" err="1"/>
              <a:t>еті</a:t>
            </a:r>
            <a:r>
              <a:rPr lang="ru-RU" altLang="ru-KZ" sz="1800" dirty="0"/>
              <a:t> (140 г) </a:t>
            </a:r>
            <a:r>
              <a:rPr lang="ru-RU" altLang="ru-KZ" sz="1800" dirty="0" err="1"/>
              <a:t>жасалды</a:t>
            </a:r>
            <a:r>
              <a:rPr lang="ru-RU" altLang="ru-KZ" sz="1800" dirty="0"/>
              <a:t>. Ол </a:t>
            </a:r>
            <a:r>
              <a:rPr lang="ru-RU" altLang="ru-KZ" sz="1800" dirty="0" err="1"/>
              <a:t>сиыр</a:t>
            </a:r>
            <a:r>
              <a:rPr lang="ru-RU" altLang="ru-KZ" sz="1800" dirty="0"/>
              <a:t> </a:t>
            </a:r>
            <a:r>
              <a:rPr lang="ru-RU" altLang="ru-KZ" sz="1800" dirty="0" err="1"/>
              <a:t>бағаналы</a:t>
            </a:r>
            <a:r>
              <a:rPr lang="ru-RU" altLang="ru-KZ" sz="1800" dirty="0"/>
              <a:t> </a:t>
            </a:r>
            <a:r>
              <a:rPr lang="ru-RU" altLang="ru-KZ" sz="1800" dirty="0" err="1"/>
              <a:t>жасушаларынан</a:t>
            </a:r>
            <a:r>
              <a:rPr lang="ru-RU" altLang="ru-KZ" sz="1800" dirty="0"/>
              <a:t> </a:t>
            </a:r>
            <a:r>
              <a:rPr lang="ru-RU" altLang="ru-KZ" sz="1800" dirty="0" err="1"/>
              <a:t>үш</a:t>
            </a:r>
            <a:r>
              <a:rPr lang="ru-RU" altLang="ru-KZ" sz="1800" dirty="0"/>
              <a:t> айда </a:t>
            </a:r>
            <a:r>
              <a:rPr lang="ru-RU" altLang="ru-KZ" sz="1800" dirty="0" err="1"/>
              <a:t>өсірілген</a:t>
            </a:r>
            <a:r>
              <a:rPr lang="ru-RU" altLang="ru-KZ" sz="1800" dirty="0"/>
              <a:t> 20 000 </a:t>
            </a:r>
            <a:r>
              <a:rPr lang="ru-RU" altLang="ru-KZ" sz="1800" dirty="0" err="1"/>
              <a:t>ақуыз</a:t>
            </a:r>
            <a:r>
              <a:rPr lang="ru-RU" altLang="ru-KZ" sz="1800" dirty="0"/>
              <a:t> </a:t>
            </a:r>
            <a:r>
              <a:rPr lang="ru-RU" altLang="ru-KZ" sz="1800" dirty="0" err="1"/>
              <a:t>талшықтарынан</a:t>
            </a:r>
            <a:r>
              <a:rPr lang="ru-RU" altLang="ru-KZ" sz="1800" dirty="0"/>
              <a:t> «</a:t>
            </a:r>
            <a:r>
              <a:rPr lang="ru-RU" altLang="ru-KZ" sz="1800" dirty="0" err="1"/>
              <a:t>тоқылған</a:t>
            </a:r>
            <a:r>
              <a:rPr lang="ru-RU" altLang="ru-KZ" sz="1800" dirty="0"/>
              <a:t>». </a:t>
            </a:r>
            <a:r>
              <a:rPr lang="ru-RU" altLang="ru-KZ" sz="1800" dirty="0" err="1"/>
              <a:t>Оның</a:t>
            </a:r>
            <a:r>
              <a:rPr lang="ru-RU" altLang="ru-KZ" sz="1800" dirty="0"/>
              <a:t> </a:t>
            </a:r>
            <a:r>
              <a:rPr lang="ru-RU" altLang="ru-KZ" sz="1800" dirty="0" err="1"/>
              <a:t>өндірісіне</a:t>
            </a:r>
            <a:r>
              <a:rPr lang="ru-RU" altLang="ru-KZ" sz="1800" dirty="0"/>
              <a:t> 250 </a:t>
            </a:r>
            <a:r>
              <a:rPr lang="ru-RU" altLang="ru-KZ" sz="1800" dirty="0" err="1"/>
              <a:t>мың</a:t>
            </a:r>
            <a:r>
              <a:rPr lang="ru-RU" altLang="ru-KZ" sz="1800" dirty="0"/>
              <a:t> </a:t>
            </a:r>
            <a:r>
              <a:rPr lang="ru-RU" altLang="ru-KZ" sz="1800" dirty="0" err="1"/>
              <a:t>еуро</a:t>
            </a:r>
            <a:r>
              <a:rPr lang="ru-RU" altLang="ru-KZ" sz="1800" dirty="0"/>
              <a:t> инвестиция </a:t>
            </a:r>
            <a:r>
              <a:rPr lang="ru-RU" altLang="ru-KZ" sz="1800" dirty="0" err="1"/>
              <a:t>құйылған</a:t>
            </a:r>
            <a:r>
              <a:rPr lang="ru-RU" altLang="ru-KZ" sz="1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13392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>
            <a:extLst>
              <a:ext uri="{FF2B5EF4-FFF2-40B4-BE49-F238E27FC236}">
                <a16:creationId xmlns:a16="http://schemas.microsoft.com/office/drawing/2014/main" id="{54A97E55-AA68-4307-890F-845E35E39D7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981201" y="1"/>
            <a:ext cx="8291513" cy="981075"/>
          </a:xfrm>
        </p:spPr>
        <p:txBody>
          <a:bodyPr lIns="92075" tIns="46038" rIns="92075" bIns="46038"/>
          <a:lstStyle/>
          <a:p>
            <a:pPr eaLnBrk="1" hangingPunct="1"/>
            <a:r>
              <a:rPr lang="ru-RU" altLang="ru-KZ" sz="3600" i="1" dirty="0" err="1"/>
              <a:t>Трансгендік</a:t>
            </a:r>
            <a:r>
              <a:rPr lang="ru-RU" altLang="ru-KZ" sz="3600" i="1" dirty="0"/>
              <a:t> </a:t>
            </a:r>
            <a:r>
              <a:rPr lang="ru-RU" altLang="ru-KZ" sz="3600" i="1" dirty="0" err="1"/>
              <a:t>өнімдер</a:t>
            </a:r>
            <a:r>
              <a:rPr lang="ru-RU" altLang="ru-KZ" sz="3600" i="1" dirty="0"/>
              <a:t>: </a:t>
            </a:r>
            <a:r>
              <a:rPr lang="ru-RU" altLang="ru-KZ" sz="3600" i="1" dirty="0" err="1"/>
              <a:t>оң</a:t>
            </a:r>
            <a:r>
              <a:rPr lang="ru-RU" altLang="ru-KZ" sz="3600" i="1" dirty="0"/>
              <a:t> және </a:t>
            </a:r>
            <a:r>
              <a:rPr lang="ru-RU" altLang="ru-KZ" sz="3600" i="1" dirty="0" err="1"/>
              <a:t>теріс</a:t>
            </a:r>
            <a:r>
              <a:rPr lang="ru-RU" altLang="ru-KZ" sz="3600" i="1" dirty="0"/>
              <a:t> </a:t>
            </a:r>
            <a:r>
              <a:rPr lang="ru-RU" altLang="ru-KZ" sz="3600" i="1" dirty="0" err="1"/>
              <a:t>жақтары</a:t>
            </a:r>
            <a:r>
              <a:rPr lang="ru-RU" altLang="ru-KZ" sz="3600" i="1" dirty="0"/>
              <a:t>.</a:t>
            </a:r>
          </a:p>
        </p:txBody>
      </p:sp>
      <p:sp>
        <p:nvSpPr>
          <p:cNvPr id="69635" name="Rectangle 3">
            <a:extLst>
              <a:ext uri="{FF2B5EF4-FFF2-40B4-BE49-F238E27FC236}">
                <a16:creationId xmlns:a16="http://schemas.microsoft.com/office/drawing/2014/main" id="{89B861F9-D148-4317-B10B-9A30A871917B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524000" y="1125538"/>
            <a:ext cx="6961188" cy="5732462"/>
          </a:xfrm>
        </p:spPr>
        <p:txBody>
          <a:bodyPr lIns="92075" tIns="46038" rIns="92075" bIns="46038"/>
          <a:lstStyle/>
          <a:p>
            <a:pPr marL="609600" indent="-609600" eaLnBrk="1" hangingPunct="1">
              <a:lnSpc>
                <a:spcPct val="80000"/>
              </a:lnSpc>
            </a:pPr>
            <a:r>
              <a:rPr lang="ru-RU" altLang="ru-KZ" sz="2200" dirty="0" err="1"/>
              <a:t>Қазірдің</a:t>
            </a:r>
            <a:r>
              <a:rPr lang="ru-RU" altLang="ru-KZ" sz="2200" dirty="0"/>
              <a:t> </a:t>
            </a:r>
            <a:r>
              <a:rPr lang="ru-RU" altLang="ru-KZ" sz="2200" dirty="0" err="1"/>
              <a:t>өзінде</a:t>
            </a:r>
            <a:r>
              <a:rPr lang="ru-RU" altLang="ru-KZ" sz="2200" dirty="0"/>
              <a:t> </a:t>
            </a:r>
            <a:r>
              <a:rPr lang="ru-RU" altLang="ru-KZ" sz="2200" dirty="0" err="1"/>
              <a:t>әлемде</a:t>
            </a:r>
            <a:r>
              <a:rPr lang="ru-RU" altLang="ru-KZ" sz="2200" dirty="0"/>
              <a:t> </a:t>
            </a:r>
            <a:r>
              <a:rPr lang="ru-RU" altLang="ru-KZ" sz="2200" dirty="0" err="1"/>
              <a:t>бірнеше</a:t>
            </a:r>
            <a:r>
              <a:rPr lang="ru-RU" altLang="ru-KZ" sz="2200" dirty="0"/>
              <a:t> </a:t>
            </a:r>
            <a:r>
              <a:rPr lang="ru-RU" altLang="ru-KZ" sz="2200" dirty="0" err="1"/>
              <a:t>ондаған</a:t>
            </a:r>
            <a:r>
              <a:rPr lang="ru-RU" altLang="ru-KZ" sz="2200" dirty="0"/>
              <a:t> </a:t>
            </a:r>
            <a:r>
              <a:rPr lang="ru-RU" altLang="ru-KZ" sz="2200" dirty="0" err="1"/>
              <a:t>жеуге</a:t>
            </a:r>
            <a:r>
              <a:rPr lang="ru-RU" altLang="ru-KZ" sz="2200" dirty="0"/>
              <a:t> </a:t>
            </a:r>
            <a:r>
              <a:rPr lang="ru-RU" altLang="ru-KZ" sz="2200" dirty="0" err="1"/>
              <a:t>жарамды</a:t>
            </a:r>
            <a:r>
              <a:rPr lang="ru-RU" altLang="ru-KZ" sz="2200" dirty="0"/>
              <a:t> </a:t>
            </a:r>
            <a:r>
              <a:rPr lang="ru-RU" altLang="ru-KZ" sz="2200" dirty="0" err="1"/>
              <a:t>трансгенді</a:t>
            </a:r>
            <a:r>
              <a:rPr lang="ru-RU" altLang="ru-KZ" sz="2200" dirty="0"/>
              <a:t> </a:t>
            </a:r>
            <a:r>
              <a:rPr lang="ru-RU" altLang="ru-KZ" sz="2200" dirty="0" err="1"/>
              <a:t>өсімдіктер</a:t>
            </a:r>
            <a:r>
              <a:rPr lang="ru-RU" altLang="ru-KZ" sz="2200" dirty="0"/>
              <a:t> </a:t>
            </a:r>
            <a:r>
              <a:rPr lang="ru-RU" altLang="ru-KZ" sz="2200" dirty="0" err="1"/>
              <a:t>тіркелген</a:t>
            </a:r>
            <a:r>
              <a:rPr lang="ru-RU" altLang="ru-KZ" sz="2200" dirty="0"/>
              <a:t>. 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altLang="ru-KZ" sz="2200" dirty="0" err="1"/>
              <a:t>Бұл</a:t>
            </a:r>
            <a:r>
              <a:rPr lang="ru-RU" altLang="ru-KZ" sz="2200" dirty="0"/>
              <a:t> </a:t>
            </a:r>
            <a:r>
              <a:rPr lang="ru-RU" altLang="ru-KZ" sz="2200" dirty="0" err="1"/>
              <a:t>сорттар:гербицидтерге</a:t>
            </a:r>
            <a:r>
              <a:rPr lang="ru-RU" altLang="ru-KZ" sz="2200" dirty="0"/>
              <a:t> </a:t>
            </a:r>
            <a:r>
              <a:rPr lang="ru-RU" altLang="ru-KZ" sz="2200" dirty="0" err="1"/>
              <a:t>төзімді</a:t>
            </a:r>
            <a:r>
              <a:rPr lang="ru-RU" altLang="ru-KZ" sz="2200" dirty="0"/>
              <a:t> соя, </a:t>
            </a:r>
            <a:r>
              <a:rPr lang="ru-RU" altLang="ru-KZ" sz="2200" dirty="0" err="1"/>
              <a:t>күріш</a:t>
            </a:r>
            <a:r>
              <a:rPr lang="ru-RU" altLang="ru-KZ" sz="2200" dirty="0"/>
              <a:t> және </a:t>
            </a:r>
            <a:r>
              <a:rPr lang="ru-RU" altLang="ru-KZ" sz="2200" dirty="0" err="1"/>
              <a:t>қант</a:t>
            </a:r>
            <a:r>
              <a:rPr lang="ru-RU" altLang="ru-KZ" sz="2200" dirty="0"/>
              <a:t> </a:t>
            </a:r>
            <a:r>
              <a:rPr lang="ru-RU" altLang="ru-KZ" sz="2200" dirty="0" err="1"/>
              <a:t>қызылшасы;гербицидтер</a:t>
            </a:r>
            <a:r>
              <a:rPr lang="ru-RU" altLang="ru-KZ" sz="2200" dirty="0"/>
              <a:t> мен </a:t>
            </a:r>
            <a:r>
              <a:rPr lang="ru-RU" altLang="ru-KZ" sz="2200" dirty="0" err="1"/>
              <a:t>зиянкестерге</a:t>
            </a:r>
            <a:r>
              <a:rPr lang="ru-RU" altLang="ru-KZ" sz="2200" dirty="0"/>
              <a:t> </a:t>
            </a:r>
            <a:r>
              <a:rPr lang="ru-RU" altLang="ru-KZ" sz="2200" dirty="0" err="1"/>
              <a:t>төзімді</a:t>
            </a:r>
            <a:r>
              <a:rPr lang="ru-RU" altLang="ru-KZ" sz="2200" dirty="0"/>
              <a:t> </a:t>
            </a:r>
            <a:r>
              <a:rPr lang="ru-RU" altLang="ru-KZ" sz="2200" dirty="0" err="1"/>
              <a:t>жүгері</a:t>
            </a:r>
            <a:r>
              <a:rPr lang="ru-RU" altLang="ru-KZ" sz="2200" dirty="0"/>
              <a:t>; 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altLang="ru-KZ" sz="2200" dirty="0" err="1"/>
              <a:t>колорадо</a:t>
            </a:r>
            <a:r>
              <a:rPr lang="ru-RU" altLang="ru-KZ" sz="2200" dirty="0"/>
              <a:t> </a:t>
            </a:r>
            <a:r>
              <a:rPr lang="ru-RU" altLang="ru-KZ" sz="2200" dirty="0" err="1"/>
              <a:t>қоңызына</a:t>
            </a:r>
            <a:r>
              <a:rPr lang="ru-RU" altLang="ru-KZ" sz="2200" dirty="0"/>
              <a:t> </a:t>
            </a:r>
            <a:r>
              <a:rPr lang="ru-RU" altLang="ru-KZ" sz="2200" dirty="0" err="1"/>
              <a:t>төзімді</a:t>
            </a:r>
            <a:r>
              <a:rPr lang="ru-RU" altLang="ru-KZ" sz="2200" dirty="0"/>
              <a:t> </a:t>
            </a:r>
            <a:r>
              <a:rPr lang="ru-RU" altLang="ru-KZ" sz="2200" dirty="0" err="1"/>
              <a:t>картоп</a:t>
            </a:r>
            <a:r>
              <a:rPr lang="ru-RU" altLang="ru-KZ" sz="2200" dirty="0"/>
              <a:t>;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altLang="ru-KZ" sz="2200" dirty="0"/>
              <a:t> </a:t>
            </a:r>
            <a:r>
              <a:rPr lang="ru-RU" altLang="ru-KZ" sz="2200" dirty="0" err="1"/>
              <a:t>дерлік</a:t>
            </a:r>
            <a:r>
              <a:rPr lang="ru-RU" altLang="ru-KZ" sz="2200" dirty="0"/>
              <a:t> </a:t>
            </a:r>
            <a:r>
              <a:rPr lang="ru-RU" altLang="ru-KZ" sz="2200" dirty="0" err="1"/>
              <a:t>тұқымсыз</a:t>
            </a:r>
            <a:r>
              <a:rPr lang="ru-RU" altLang="ru-KZ" sz="2200" dirty="0"/>
              <a:t>- кабачки; </a:t>
            </a:r>
            <a:r>
              <a:rPr lang="ru-RU" altLang="ru-KZ" sz="2200" dirty="0" err="1"/>
              <a:t>сақтау</a:t>
            </a:r>
            <a:r>
              <a:rPr lang="ru-RU" altLang="ru-KZ" sz="2200" dirty="0"/>
              <a:t> </a:t>
            </a:r>
            <a:r>
              <a:rPr lang="ru-RU" altLang="ru-KZ" sz="2200" dirty="0" err="1"/>
              <a:t>мерзімі</a:t>
            </a:r>
            <a:r>
              <a:rPr lang="ru-RU" altLang="ru-KZ" sz="2200" dirty="0"/>
              <a:t> </a:t>
            </a:r>
            <a:r>
              <a:rPr lang="ru-RU" altLang="ru-KZ" sz="2200" dirty="0" err="1"/>
              <a:t>ұзартылған</a:t>
            </a:r>
            <a:r>
              <a:rPr lang="ru-RU" altLang="ru-KZ" sz="2200" dirty="0"/>
              <a:t> </a:t>
            </a:r>
            <a:r>
              <a:rPr lang="ru-RU" altLang="ru-KZ" sz="2200" dirty="0" err="1"/>
              <a:t>қызанақ</a:t>
            </a:r>
            <a:r>
              <a:rPr lang="ru-RU" altLang="ru-KZ" sz="2200" dirty="0"/>
              <a:t>, банан және </a:t>
            </a:r>
            <a:r>
              <a:rPr lang="ru-RU" altLang="ru-KZ" sz="2200" dirty="0" err="1"/>
              <a:t>қауын</a:t>
            </a:r>
            <a:r>
              <a:rPr lang="ru-RU" altLang="ru-KZ" sz="2200" dirty="0"/>
              <a:t>;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altLang="ru-KZ" sz="2200" dirty="0"/>
              <a:t>май </a:t>
            </a:r>
            <a:r>
              <a:rPr lang="ru-RU" altLang="ru-KZ" sz="2200" dirty="0" err="1"/>
              <a:t>қышқылының</a:t>
            </a:r>
            <a:r>
              <a:rPr lang="ru-RU" altLang="ru-KZ" sz="2200" dirty="0"/>
              <a:t> </a:t>
            </a:r>
            <a:r>
              <a:rPr lang="ru-RU" altLang="ru-KZ" sz="2200" dirty="0" err="1"/>
              <a:t>құрамы</a:t>
            </a:r>
            <a:r>
              <a:rPr lang="ru-RU" altLang="ru-KZ" sz="2200" dirty="0"/>
              <a:t> </a:t>
            </a:r>
            <a:r>
              <a:rPr lang="ru-RU" altLang="ru-KZ" sz="2200" dirty="0" err="1"/>
              <a:t>өзгертілген</a:t>
            </a:r>
            <a:r>
              <a:rPr lang="ru-RU" altLang="ru-KZ" sz="2200" dirty="0"/>
              <a:t> рапс және соя </a:t>
            </a:r>
            <a:r>
              <a:rPr lang="ru-RU" altLang="ru-KZ" sz="2200" dirty="0" err="1"/>
              <a:t>бұршақтары</a:t>
            </a:r>
            <a:r>
              <a:rPr lang="ru-RU" altLang="ru-KZ" sz="2200" dirty="0"/>
              <a:t>;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altLang="ru-KZ" sz="2200" dirty="0"/>
              <a:t> А </a:t>
            </a:r>
            <a:r>
              <a:rPr lang="ru-RU" altLang="ru-KZ" sz="2200" dirty="0" err="1"/>
              <a:t>дәруменіне</a:t>
            </a:r>
            <a:r>
              <a:rPr lang="ru-RU" altLang="ru-KZ" sz="2200" dirty="0"/>
              <a:t> бай </a:t>
            </a:r>
            <a:r>
              <a:rPr lang="ru-RU" altLang="ru-KZ" sz="2200" dirty="0" err="1"/>
              <a:t>күріш</a:t>
            </a:r>
            <a:r>
              <a:rPr lang="ru-RU" altLang="ru-KZ" sz="2200" dirty="0"/>
              <a:t>.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altLang="ru-KZ" sz="2200" dirty="0" err="1"/>
              <a:t>Генетикалық</a:t>
            </a:r>
            <a:r>
              <a:rPr lang="ru-RU" altLang="ru-KZ" sz="2200" dirty="0"/>
              <a:t> </a:t>
            </a:r>
            <a:r>
              <a:rPr lang="ru-RU" altLang="ru-KZ" sz="2200" dirty="0" err="1"/>
              <a:t>түрлендірілген</a:t>
            </a:r>
            <a:r>
              <a:rPr lang="ru-RU" altLang="ru-KZ" sz="2200" dirty="0"/>
              <a:t> </a:t>
            </a:r>
            <a:r>
              <a:rPr lang="ru-RU" altLang="ru-KZ" sz="2200" dirty="0" err="1"/>
              <a:t>көздерді</a:t>
            </a:r>
            <a:r>
              <a:rPr lang="ru-RU" altLang="ru-KZ" sz="2200" dirty="0"/>
              <a:t> </a:t>
            </a:r>
            <a:r>
              <a:rPr lang="ru-RU" altLang="ru-KZ" sz="2200" dirty="0" err="1"/>
              <a:t>шұжықтар</a:t>
            </a:r>
            <a:r>
              <a:rPr lang="ru-RU" altLang="ru-KZ" sz="2200" dirty="0"/>
              <a:t>, </a:t>
            </a:r>
            <a:r>
              <a:rPr lang="ru-RU" altLang="ru-KZ" sz="2200" dirty="0" err="1"/>
              <a:t>шұжықтар</a:t>
            </a:r>
            <a:r>
              <a:rPr lang="ru-RU" altLang="ru-KZ" sz="2200" dirty="0"/>
              <a:t>, </a:t>
            </a:r>
            <a:r>
              <a:rPr lang="ru-RU" altLang="ru-KZ" sz="2200" dirty="0" err="1"/>
              <a:t>ет</a:t>
            </a:r>
            <a:r>
              <a:rPr lang="ru-RU" altLang="ru-KZ" sz="2200" dirty="0"/>
              <a:t> </a:t>
            </a:r>
            <a:r>
              <a:rPr lang="ru-RU" altLang="ru-KZ" sz="2200" dirty="0" err="1"/>
              <a:t>консервілері</a:t>
            </a:r>
            <a:r>
              <a:rPr lang="ru-RU" altLang="ru-KZ" sz="2200" dirty="0"/>
              <a:t>, </a:t>
            </a:r>
            <a:r>
              <a:rPr lang="ru-RU" altLang="ru-KZ" sz="2200" dirty="0" err="1"/>
              <a:t>тұшпара</a:t>
            </a:r>
            <a:r>
              <a:rPr lang="ru-RU" altLang="ru-KZ" sz="2200" dirty="0"/>
              <a:t>, </a:t>
            </a:r>
            <a:r>
              <a:rPr lang="ru-RU" altLang="ru-KZ" sz="2200" dirty="0" err="1"/>
              <a:t>ірімшік</a:t>
            </a:r>
            <a:r>
              <a:rPr lang="ru-RU" altLang="ru-KZ" sz="2200" dirty="0"/>
              <a:t>, йогурт, </a:t>
            </a:r>
            <a:r>
              <a:rPr lang="ru-RU" altLang="ru-KZ" sz="2200" dirty="0" err="1"/>
              <a:t>балалар</a:t>
            </a:r>
            <a:r>
              <a:rPr lang="ru-RU" altLang="ru-KZ" sz="2200" dirty="0"/>
              <a:t> </a:t>
            </a:r>
            <a:r>
              <a:rPr lang="ru-RU" altLang="ru-KZ" sz="2200" dirty="0" err="1"/>
              <a:t>тағамы</a:t>
            </a:r>
            <a:r>
              <a:rPr lang="ru-RU" altLang="ru-KZ" sz="2200" dirty="0"/>
              <a:t>, </a:t>
            </a:r>
            <a:r>
              <a:rPr lang="ru-RU" altLang="ru-KZ" sz="2200" dirty="0" err="1"/>
              <a:t>жарма</a:t>
            </a:r>
            <a:r>
              <a:rPr lang="ru-RU" altLang="ru-KZ" sz="2200" dirty="0"/>
              <a:t>, шоколад, </a:t>
            </a:r>
            <a:r>
              <a:rPr lang="ru-RU" altLang="ru-KZ" sz="2200" dirty="0" err="1"/>
              <a:t>кәмпит</a:t>
            </a:r>
            <a:r>
              <a:rPr lang="ru-RU" altLang="ru-KZ" sz="2200" dirty="0"/>
              <a:t> және </a:t>
            </a:r>
            <a:r>
              <a:rPr lang="ru-RU" altLang="ru-KZ" sz="2200" dirty="0" err="1"/>
              <a:t>балмұздақта</a:t>
            </a:r>
            <a:r>
              <a:rPr lang="ru-RU" altLang="ru-KZ" sz="2200" dirty="0"/>
              <a:t> </a:t>
            </a:r>
            <a:r>
              <a:rPr lang="ru-RU" altLang="ru-KZ" sz="2200" dirty="0" err="1"/>
              <a:t>табуға</a:t>
            </a:r>
            <a:r>
              <a:rPr lang="ru-RU" altLang="ru-KZ" sz="2200" dirty="0"/>
              <a:t> </a:t>
            </a:r>
            <a:r>
              <a:rPr lang="ru-RU" altLang="ru-KZ" sz="2200" dirty="0" err="1"/>
              <a:t>болады</a:t>
            </a:r>
            <a:r>
              <a:rPr lang="ru-RU" altLang="ru-KZ" sz="2200" dirty="0"/>
              <a:t>.</a:t>
            </a:r>
          </a:p>
        </p:txBody>
      </p:sp>
      <p:pic>
        <p:nvPicPr>
          <p:cNvPr id="69636" name="Picture 4" descr="is?vlK7GgqxX1ZvbCU2UFcuTWJE3yPikQDaVulbQXn38GU">
            <a:hlinkClick r:id="rId2"/>
            <a:extLst>
              <a:ext uri="{FF2B5EF4-FFF2-40B4-BE49-F238E27FC236}">
                <a16:creationId xmlns:a16="http://schemas.microsoft.com/office/drawing/2014/main" id="{856ECE88-0B71-4822-A57A-E675F5963E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2488" y="3933826"/>
            <a:ext cx="2195512" cy="292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9637" name="Picture 5" descr="is?e0LwRCeh1xMbrddWeB-_-jDx8MOggZAR53fRcKBYeOs">
            <a:hlinkClick r:id="rId4"/>
            <a:extLst>
              <a:ext uri="{FF2B5EF4-FFF2-40B4-BE49-F238E27FC236}">
                <a16:creationId xmlns:a16="http://schemas.microsoft.com/office/drawing/2014/main" id="{050FDC3E-95CA-4308-83B1-51D62EE582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2488" y="1125539"/>
            <a:ext cx="2195512" cy="2808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32383246"/>
      </p:ext>
    </p:extLst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96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96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35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" dur="1000" fill="hold"/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35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" dur="1000" fill="hold"/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500"/>
                            </p:stCondLst>
                            <p:childTnLst>
                              <p:par>
                                <p:cTn id="16" presetID="35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7" dur="1000" fill="hold"/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500"/>
                            </p:stCondLst>
                            <p:childTnLst>
                              <p:par>
                                <p:cTn id="19" presetID="35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0" dur="1000" fill="hold"/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500"/>
                            </p:stCondLst>
                            <p:childTnLst>
                              <p:par>
                                <p:cTn id="22" presetID="35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3" dur="1000" fill="hold"/>
                                        <p:tgtEl>
                                          <p:spTgt spid="69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500"/>
                            </p:stCondLst>
                            <p:childTnLst>
                              <p:par>
                                <p:cTn id="25" presetID="35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" dur="1000" fill="hold"/>
                                        <p:tgtEl>
                                          <p:spTgt spid="69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6500"/>
                            </p:stCondLst>
                            <p:childTnLst>
                              <p:par>
                                <p:cTn id="28" presetID="35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9" dur="1000" fill="hold"/>
                                        <p:tgtEl>
                                          <p:spTgt spid="696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696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696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4" presetClass="exit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9" dur="500"/>
                                        <p:tgtEl>
                                          <p:spTgt spid="696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/>
                                        <p:tgtEl>
                                          <p:spTgt spid="696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/>
                                        <p:tgtEl>
                                          <p:spTgt spid="696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696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696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4" grpId="0"/>
      <p:bldP spid="69635" grpId="0" build="p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</TotalTime>
  <Words>1218</Words>
  <Application>Microsoft Office PowerPoint</Application>
  <PresentationFormat>Широкоэкранный</PresentationFormat>
  <Paragraphs>52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9</vt:i4>
      </vt:variant>
      <vt:variant>
        <vt:lpstr>Заголовки слайдов</vt:lpstr>
      </vt:variant>
      <vt:variant>
        <vt:i4>13</vt:i4>
      </vt:variant>
    </vt:vector>
  </HeadingPairs>
  <TitlesOfParts>
    <vt:vector size="25" baseType="lpstr">
      <vt:lpstr>Arial</vt:lpstr>
      <vt:lpstr>Trebuchet MS</vt:lpstr>
      <vt:lpstr>Wingdings 3</vt:lpstr>
      <vt:lpstr>Оформление по умолчанию</vt:lpstr>
      <vt:lpstr>Оформление по умолчанию</vt:lpstr>
      <vt:lpstr>Оформление по умолчанию</vt:lpstr>
      <vt:lpstr>Оформление по умолчанию</vt:lpstr>
      <vt:lpstr>Оформление по умолчанию</vt:lpstr>
      <vt:lpstr>Оформление по умолчанию</vt:lpstr>
      <vt:lpstr>Оформление по умолчанию</vt:lpstr>
      <vt:lpstr>Оформление по умолчанию</vt:lpstr>
      <vt:lpstr>Аспект</vt:lpstr>
      <vt:lpstr>ӨНЕРКӘСІП, МЕДИЦИНА ЖӘНЕ АУЫЛ ШАРУАШЫЛЫҒЫ ӨНІМДЕРІН ӨНДІРУДЕ ЖАҢА ТЕХНОЛОГИЯЛАР</vt:lpstr>
      <vt:lpstr>Қазіргі биотехнологияның негізгі мақсаты</vt:lpstr>
      <vt:lpstr>Қазіргі биотехнологияның негізгі міндеттері</vt:lpstr>
      <vt:lpstr>Мал шаруашылығындағы биотехнология.</vt:lpstr>
      <vt:lpstr>Презентация PowerPoint</vt:lpstr>
      <vt:lpstr> Медицина саласындағы жаңа жаңалықтар</vt:lpstr>
      <vt:lpstr>Бағаналы жасуша әдісі</vt:lpstr>
      <vt:lpstr>Соңғы жетістіктер</vt:lpstr>
      <vt:lpstr>Трансгендік өнімдер: оң және теріс жақтары.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ӨНЕРКӘСІП, МЕДИЦИНА ЖӘНЕ АУЫЛ ШАРУАШЫЛЫҒЫ ӨНІМДЕРІН ӨНДІРУДЕ ЖАҢА ТЕХНОЛОГИЯЛАР</dc:title>
  <dc:creator>Мамытова Нургуль</dc:creator>
  <cp:lastModifiedBy>Мамытова Нургуль</cp:lastModifiedBy>
  <cp:revision>10</cp:revision>
  <dcterms:created xsi:type="dcterms:W3CDTF">2021-10-04T08:25:18Z</dcterms:created>
  <dcterms:modified xsi:type="dcterms:W3CDTF">2022-09-06T10:34:05Z</dcterms:modified>
</cp:coreProperties>
</file>